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23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5B6E-CC93-4AC7-8772-3965890C4F49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BDA-587E-42BA-BD19-A1143A6E0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795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5B6E-CC93-4AC7-8772-3965890C4F49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BDA-587E-42BA-BD19-A1143A6E0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63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5B6E-CC93-4AC7-8772-3965890C4F49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BDA-587E-42BA-BD19-A1143A6E0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232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5B6E-CC93-4AC7-8772-3965890C4F49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BDA-587E-42BA-BD19-A1143A6E0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85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5B6E-CC93-4AC7-8772-3965890C4F49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BDA-587E-42BA-BD19-A1143A6E0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63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5B6E-CC93-4AC7-8772-3965890C4F49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BDA-587E-42BA-BD19-A1143A6E0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82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5B6E-CC93-4AC7-8772-3965890C4F49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BDA-587E-42BA-BD19-A1143A6E0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39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5B6E-CC93-4AC7-8772-3965890C4F49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BDA-587E-42BA-BD19-A1143A6E0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129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5B6E-CC93-4AC7-8772-3965890C4F49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BDA-587E-42BA-BD19-A1143A6E0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64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5B6E-CC93-4AC7-8772-3965890C4F49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BDA-587E-42BA-BD19-A1143A6E0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997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5B6E-CC93-4AC7-8772-3965890C4F49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BDA-587E-42BA-BD19-A1143A6E0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138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65B6E-CC93-4AC7-8772-3965890C4F49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1ABDA-587E-42BA-BD19-A1143A6E0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101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" y="1524000"/>
            <a:ext cx="8763000" cy="2398721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chemeClr val="tx1"/>
                </a:solidFill>
                <a:cs typeface="Arial" panose="020B0604020202020204" pitchFamily="34" charset="0"/>
              </a:rPr>
              <a:t>The Murray Water System</a:t>
            </a:r>
            <a:r>
              <a:rPr lang="en-US" sz="3400" b="1" dirty="0">
                <a:solidFill>
                  <a:schemeClr val="tx1"/>
                </a:solidFill>
              </a:rPr>
              <a:t> has issued a boil water order for customers east of Murray from 94 East and Industrial Road to Old Newburg Road.  This includes customers of side roads including, but not limited to, </a:t>
            </a:r>
            <a:r>
              <a:rPr lang="en-US" sz="3400" b="1" dirty="0" err="1">
                <a:solidFill>
                  <a:schemeClr val="tx1"/>
                </a:solidFill>
              </a:rPr>
              <a:t>Pottertown</a:t>
            </a:r>
            <a:r>
              <a:rPr lang="en-US" sz="3400" b="1" dirty="0">
                <a:solidFill>
                  <a:schemeClr val="tx1"/>
                </a:solidFill>
              </a:rPr>
              <a:t>, Panorama Shores, and Wildcat.  This order shall remain in effect until further notice.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76200" y="222715"/>
            <a:ext cx="7010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BOIL WATER ORDER</a:t>
            </a:r>
            <a:br>
              <a:rPr lang="en-US" sz="4400" b="1" i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400" b="1" i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152400"/>
            <a:ext cx="1524000" cy="1016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676400" y="5588401"/>
            <a:ext cx="579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Questions regarding this order should be directed to:</a:t>
            </a:r>
            <a:br>
              <a:rPr lang="en-US" sz="20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Murray Water Systems – 270-762-0336</a:t>
            </a:r>
          </a:p>
        </p:txBody>
      </p:sp>
    </p:spTree>
    <p:extLst>
      <p:ext uri="{BB962C8B-B14F-4D97-AF65-F5344CB8AC3E}">
        <p14:creationId xmlns:p14="http://schemas.microsoft.com/office/powerpoint/2010/main" val="177487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76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BOIL WATER ADVISORY</dc:title>
  <dc:creator>Clayton, Dannetta - GIS Technician</dc:creator>
  <cp:lastModifiedBy>Morris, Catherine - HR Manager</cp:lastModifiedBy>
  <cp:revision>35</cp:revision>
  <dcterms:created xsi:type="dcterms:W3CDTF">2013-10-23T12:55:49Z</dcterms:created>
  <dcterms:modified xsi:type="dcterms:W3CDTF">2020-02-20T21:41:54Z</dcterms:modified>
</cp:coreProperties>
</file>