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24" autoAdjust="0"/>
  </p:normalViewPr>
  <p:slideViewPr>
    <p:cSldViewPr>
      <p:cViewPr varScale="1">
        <p:scale>
          <a:sx n="72" d="100"/>
          <a:sy n="72" d="100"/>
        </p:scale>
        <p:origin x="16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9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6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3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8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3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8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3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2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64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9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38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65B6E-CC93-4AC7-8772-3965890C4F49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0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647614"/>
            <a:ext cx="9144000" cy="914400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Murray Water System has issued a 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boil water order </a:t>
            </a: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until further notice for 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 on Payne Street from 10</a:t>
            </a:r>
            <a:r>
              <a:rPr lang="en-US" sz="3000" b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12</a:t>
            </a:r>
            <a:r>
              <a:rPr lang="en-US" sz="3000" b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Streets.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382250"/>
            <a:ext cx="7010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BOIL WATER ORDER</a:t>
            </a:r>
            <a:br>
              <a:rPr lang="en-US" sz="4400" b="1" i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b="1" i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0800"/>
            <a:ext cx="2209800" cy="147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43000" y="3601279"/>
            <a:ext cx="701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regarding this order should be directed to:</a:t>
            </a:r>
            <a:b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Murray Water System </a:t>
            </a: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270-762-0336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31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BOIL WATER ADVISORY</dc:title>
  <dc:creator>Clayton, Dannetta - GIS Technician</dc:creator>
  <cp:lastModifiedBy>Morris, Catherine - HR Manager</cp:lastModifiedBy>
  <cp:revision>32</cp:revision>
  <dcterms:created xsi:type="dcterms:W3CDTF">2013-10-23T12:55:49Z</dcterms:created>
  <dcterms:modified xsi:type="dcterms:W3CDTF">2018-07-15T22:20:58Z</dcterms:modified>
</cp:coreProperties>
</file>