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8" r:id="rId8"/>
    <p:sldId id="256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8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3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2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6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5B6E-CC93-4AC7-8772-3965890C4F4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ABDA-587E-42BA-BD19-A1143A6E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229600" cy="2209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changing a fire hydrant and will issue a boil water order for the following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Poplar from S. 13th to S. 15th; S. 15th from Poplar to Main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810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 WATER ORDER</a:t>
            </a:r>
            <a:br>
              <a:rPr lang="en-US" sz="4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i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1524000" cy="10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5029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regarding this order should be directed to: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Murray Water Systems – 270-762-0336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02" y="0"/>
            <a:ext cx="4836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100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229600" cy="106680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businesses are no longer under a boil water order: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524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 WATER ORDER LIFTED</a:t>
            </a:r>
            <a:br>
              <a:rPr lang="en-US" sz="4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i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2743200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 Bel-Air Shopping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businesses 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Whitnell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Rd.        (from Glendale Rd. to Story Ave.)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Crew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Paint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Jarvis Vision Center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49008"/>
            <a:ext cx="8229600" cy="106680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boil water order has been issued until further notice, for the following: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524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 WATER ORDER</a:t>
            </a:r>
            <a:br>
              <a:rPr lang="en-US" sz="4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i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32356"/>
            <a:ext cx="15240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900" y="3276600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 Bel-Air Shopping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businesses 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Whitnell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Rd.        (from Glendale Rd. to Story Ave.)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Crew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Paint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Jarvis Vision Center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7162800" cy="3352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Murray water customers south of Applewood Drive are no longer under a boil water order as of 11-14-15.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 WATER ORDER HAS BEEN LIFTED</a:t>
            </a:r>
          </a:p>
        </p:txBody>
      </p:sp>
    </p:spTree>
    <p:extLst>
      <p:ext uri="{BB962C8B-B14F-4D97-AF65-F5344CB8AC3E}">
        <p14:creationId xmlns:p14="http://schemas.microsoft.com/office/powerpoint/2010/main" val="42755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169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BOIL WATER ADVISORY</dc:title>
  <dc:creator>Clayton, Dannetta - GIS Technician</dc:creator>
  <cp:lastModifiedBy>Byczynski, Robert - IT Manager</cp:lastModifiedBy>
  <cp:revision>26</cp:revision>
  <dcterms:created xsi:type="dcterms:W3CDTF">2013-10-23T12:55:49Z</dcterms:created>
  <dcterms:modified xsi:type="dcterms:W3CDTF">2018-01-31T21:32:08Z</dcterms:modified>
</cp:coreProperties>
</file>