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5B6E-CC93-4AC7-8772-3965890C4F49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647614"/>
            <a:ext cx="9144000" cy="9144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Murray Water System has issued a 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 water order 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further notice for 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on Payne Street from 10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12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Streets.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8225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 WATER ORDER</a:t>
            </a:r>
            <a:br>
              <a:rPr lang="en-US" sz="4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i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0800"/>
            <a:ext cx="22098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3601279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regarding this order should be directed to: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Murray Water System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270-762-0336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BoilWaterOrder10-26-17</dc:title>
  <dc:creator>Clayton, Dannetta - GIS Technician</dc:creator>
  <dc:description/>
  <cp:lastModifiedBy>Morris, Catherine - HR Manager</cp:lastModifiedBy>
  <cp:revision>31</cp:revision>
  <dcterms:created xsi:type="dcterms:W3CDTF">2013-10-23T12:55:49Z</dcterms:created>
  <dcterms:modified xsi:type="dcterms:W3CDTF">2018-07-15T22:12:06Z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BoilWaterOrder10-26-17</vt:lpwstr>
  </property>
  <property fmtid="{D5CDD505-2E9C-101B-9397-08002B2CF9AE}" pid="3" name="SlideDescription">
    <vt:lpwstr/>
  </property>
</Properties>
</file>