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5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65B6E-CC93-4AC7-8772-3965890C4F49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1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647614"/>
            <a:ext cx="9144000" cy="914400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Murray Water System has issued a </a:t>
            </a: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boil water order </a:t>
            </a: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until further notice for </a:t>
            </a: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customers on Payne Street from 10</a:t>
            </a:r>
            <a:r>
              <a:rPr lang="en-US" sz="3000" b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12</a:t>
            </a:r>
            <a:r>
              <a:rPr lang="en-US" sz="3000" b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Streets.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382250"/>
            <a:ext cx="7010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BOIL WATER ORDER</a:t>
            </a:r>
            <a:br>
              <a:rPr lang="en-US" sz="4400" b="1" i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b="1" i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0800"/>
            <a:ext cx="2209800" cy="1473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43000" y="3601279"/>
            <a:ext cx="701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regarding this order should be directed to:</a:t>
            </a:r>
            <a:b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Murray Water System </a:t>
            </a: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270-762-0336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35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37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BoilWaterOrder10-26-17</dc:title>
  <dc:creator>Clayton, Dannetta - GIS Technician</dc:creator>
  <dc:description/>
  <cp:lastModifiedBy>Morris, Catherine - HR Manager</cp:lastModifiedBy>
  <cp:revision>31</cp:revision>
  <dcterms:created xsi:type="dcterms:W3CDTF">2013-10-23T12:55:49Z</dcterms:created>
  <dcterms:modified xsi:type="dcterms:W3CDTF">2018-07-15T22:12:06Z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BoilWaterOrder10-26-17</vt:lpwstr>
  </property>
  <property fmtid="{D5CDD505-2E9C-101B-9397-08002B2CF9AE}" pid="3" name="SlideDescription">
    <vt:lpwstr/>
  </property>
</Properties>
</file>