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2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0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9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8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3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0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5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2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The City of Murray Code Enforcement Board will meet on </a:t>
            </a:r>
            <a:r>
              <a:rPr lang="en-US" sz="4000" dirty="0" smtClean="0">
                <a:latin typeface="Arial Black" panose="020B0A04020102020204" pitchFamily="34" charset="0"/>
              </a:rPr>
              <a:t>June 5th, </a:t>
            </a:r>
            <a:r>
              <a:rPr lang="en-US" sz="4000" dirty="0" smtClean="0">
                <a:latin typeface="Arial Black" panose="020B0A04020102020204" pitchFamily="34" charset="0"/>
              </a:rPr>
              <a:t>2018 at 5:00 p.m. in the Council Chambers of City Hall.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</a:t>
            </a:r>
            <a:endParaRPr lang="en-U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642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48000">
              <a:schemeClr val="accent1">
                <a:tint val="44500"/>
                <a:satMod val="160000"/>
              </a:schemeClr>
            </a:gs>
            <a:gs pos="9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The City of Murray Code Enforcement Board meeting scheduled for April 3, 2018 has been cancelled. </a:t>
            </a:r>
          </a:p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Rescheduled for May 1</a:t>
            </a:r>
            <a:r>
              <a:rPr lang="en-US" sz="4000" baseline="30000" dirty="0" smtClean="0">
                <a:latin typeface="Arial Black" panose="020B0A04020102020204" pitchFamily="34" charset="0"/>
              </a:rPr>
              <a:t>st</a:t>
            </a:r>
            <a:r>
              <a:rPr lang="en-US" sz="4000" dirty="0" smtClean="0">
                <a:latin typeface="Arial Black" panose="020B0A04020102020204" pitchFamily="34" charset="0"/>
              </a:rPr>
              <a:t>.</a:t>
            </a:r>
          </a:p>
          <a:p>
            <a:pPr algn="ctr"/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400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 CANCELLED</a:t>
            </a:r>
          </a:p>
          <a:p>
            <a:pPr algn="ctr"/>
            <a:endParaRPr lang="en-U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387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48000">
              <a:schemeClr val="accent1">
                <a:tint val="44500"/>
                <a:satMod val="160000"/>
              </a:schemeClr>
            </a:gs>
            <a:gs pos="9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The City of Murray Code Enforcement Board meeting scheduled for June 7, 2016 has been cancelled.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400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 CANCELLED</a:t>
            </a:r>
          </a:p>
          <a:p>
            <a:pPr algn="ctr"/>
            <a:endParaRPr lang="en-U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13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72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Clayton, Dannetta - GIS Technician</dc:creator>
  <cp:lastModifiedBy>Byczynski, Robert - IT Manager</cp:lastModifiedBy>
  <cp:revision>50</cp:revision>
  <dcterms:created xsi:type="dcterms:W3CDTF">2013-09-30T19:53:37Z</dcterms:created>
  <dcterms:modified xsi:type="dcterms:W3CDTF">2018-04-02T15:49:10Z</dcterms:modified>
</cp:coreProperties>
</file>