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2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0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39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8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39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0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85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2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C2A6-53E2-402C-914D-FA661C2A1D7A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5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CC2A6-53E2-402C-914D-FA661C2A1D7A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6AFC3-38CD-4113-8284-AE1AA76E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0"/>
              </a:schemeClr>
            </a:gs>
            <a:gs pos="48000">
              <a:schemeClr val="accent1">
                <a:tint val="44500"/>
                <a:satMod val="160000"/>
              </a:schemeClr>
            </a:gs>
            <a:gs pos="9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66800" y="1819771"/>
            <a:ext cx="701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The City of Murray Code Enforcement Board will meet </a:t>
            </a:r>
            <a:r>
              <a:rPr lang="en-US" sz="4000" smtClean="0">
                <a:latin typeface="Arial Black" panose="020B0A04020102020204" pitchFamily="34" charset="0"/>
              </a:rPr>
              <a:t>on </a:t>
            </a:r>
            <a:r>
              <a:rPr lang="en-US" sz="4000" smtClean="0">
                <a:latin typeface="Arial Black" panose="020B0A04020102020204" pitchFamily="34" charset="0"/>
              </a:rPr>
              <a:t>October 11, </a:t>
            </a:r>
            <a:r>
              <a:rPr lang="en-US" sz="4000" dirty="0" smtClean="0">
                <a:latin typeface="Arial Black" panose="020B0A04020102020204" pitchFamily="34" charset="0"/>
              </a:rPr>
              <a:t>2016 at 5:00 p.m. in the Council Chambers of City Hall.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800" y="496332"/>
            <a:ext cx="624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MEETING</a:t>
            </a:r>
            <a:endParaRPr lang="en-US" sz="80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642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75000"/>
              </a:schemeClr>
            </a:gs>
            <a:gs pos="48000">
              <a:schemeClr val="accent1">
                <a:tint val="44500"/>
                <a:satMod val="160000"/>
              </a:schemeClr>
            </a:gs>
            <a:gs pos="9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66800" y="1819771"/>
            <a:ext cx="7010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The City of Murray Code Enforcement Board meeting scheduled for May 3, 2016 has </a:t>
            </a:r>
            <a:r>
              <a:rPr lang="en-US" sz="4000" smtClean="0">
                <a:latin typeface="Arial Black" panose="020B0A04020102020204" pitchFamily="34" charset="0"/>
              </a:rPr>
              <a:t>been cancelled</a:t>
            </a:r>
            <a:r>
              <a:rPr lang="en-US" sz="4000" dirty="0" smtClean="0">
                <a:latin typeface="Arial Black" panose="020B0A04020102020204" pitchFamily="34" charset="0"/>
              </a:rPr>
              <a:t>. 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800" y="496332"/>
            <a:ext cx="64008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MEETING CANCELLED</a:t>
            </a:r>
          </a:p>
          <a:p>
            <a:pPr algn="ctr"/>
            <a:endParaRPr lang="en-US" sz="80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3871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60000"/>
                <a:lumOff val="40000"/>
              </a:schemeClr>
            </a:gs>
            <a:gs pos="48000">
              <a:schemeClr val="accent1">
                <a:tint val="44500"/>
                <a:satMod val="160000"/>
              </a:schemeClr>
            </a:gs>
            <a:gs pos="99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66800" y="1819771"/>
            <a:ext cx="7010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The City of Murray Code Enforcement Board meeting scheduled for June 7, 2016 has been cancelled. 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800" y="496332"/>
            <a:ext cx="64008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MEETING CANCELLED</a:t>
            </a:r>
          </a:p>
          <a:p>
            <a:pPr algn="ctr"/>
            <a:endParaRPr lang="en-US" sz="80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313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67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Clayton, Dannetta - GIS Technician</dc:creator>
  <cp:lastModifiedBy>Clayton, Dannetta - GIS Technician</cp:lastModifiedBy>
  <cp:revision>27</cp:revision>
  <dcterms:created xsi:type="dcterms:W3CDTF">2013-09-30T19:53:37Z</dcterms:created>
  <dcterms:modified xsi:type="dcterms:W3CDTF">2016-09-30T12:27:27Z</dcterms:modified>
</cp:coreProperties>
</file>