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595" autoAdjust="0"/>
  </p:normalViewPr>
  <p:slideViewPr>
    <p:cSldViewPr>
      <p:cViewPr varScale="1">
        <p:scale>
          <a:sx n="87" d="100"/>
          <a:sy n="87" d="100"/>
        </p:scale>
        <p:origin x="-102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2AFB-64EB-44D9-8904-18D80527F93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6CA5B-DA88-4B28-9739-69243DDC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1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6CA5B-DA88-4B28-9739-69243DDCFF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0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680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328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7635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2386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659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118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193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065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433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127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8077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10/9/2018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6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rrayky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1598"/>
            <a:ext cx="8763000" cy="5490120"/>
          </a:xfrm>
        </p:spPr>
        <p:txBody>
          <a:bodyPr>
            <a:noAutofit/>
          </a:bodyPr>
          <a:lstStyle/>
          <a:p>
            <a:pPr marL="228600" lvl="0" indent="-228600" algn="l">
              <a:buFont typeface="+mj-lt"/>
              <a:buAutoNum type="arabicParenR"/>
            </a:pPr>
            <a:endParaRPr lang="en-US" sz="1400" b="1" u="sng" dirty="0" smtClean="0">
              <a:solidFill>
                <a:schemeClr val="tx1"/>
              </a:solidFill>
            </a:endParaRPr>
          </a:p>
          <a:p>
            <a:pPr marL="228600" lvl="0" indent="-228600" algn="l">
              <a:spcBef>
                <a:spcPts val="600"/>
              </a:spcBef>
              <a:buFont typeface="+mj-lt"/>
              <a:buAutoNum type="arabicParenR"/>
            </a:pPr>
            <a:r>
              <a:rPr lang="en-US" sz="1400" b="1" u="sng" dirty="0" smtClean="0">
                <a:solidFill>
                  <a:schemeClr val="tx1"/>
                </a:solidFill>
              </a:rPr>
              <a:t>Call </a:t>
            </a:r>
            <a:r>
              <a:rPr lang="en-US" sz="1400" b="1" u="sng" dirty="0">
                <a:solidFill>
                  <a:schemeClr val="tx1"/>
                </a:solidFill>
              </a:rPr>
              <a:t>to Order,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welcome </a:t>
            </a:r>
            <a:r>
              <a:rPr lang="en-US" sz="1400" dirty="0">
                <a:solidFill>
                  <a:schemeClr val="tx1"/>
                </a:solidFill>
              </a:rPr>
              <a:t>to guests, and moment of </a:t>
            </a:r>
            <a:r>
              <a:rPr lang="en-US" sz="1400" dirty="0" smtClean="0">
                <a:solidFill>
                  <a:schemeClr val="tx1"/>
                </a:solidFill>
              </a:rPr>
              <a:t>silence</a:t>
            </a:r>
          </a:p>
          <a:p>
            <a:pPr marL="228600" lvl="0" indent="-228600" algn="l">
              <a:spcBef>
                <a:spcPts val="600"/>
              </a:spcBef>
              <a:buFont typeface="+mj-lt"/>
              <a:buAutoNum type="arabicParenR"/>
            </a:pPr>
            <a:r>
              <a:rPr lang="en-US" sz="1400" b="1" u="sng" dirty="0" smtClean="0">
                <a:solidFill>
                  <a:schemeClr val="tx1"/>
                </a:solidFill>
              </a:rPr>
              <a:t>Pledge of Allegiance </a:t>
            </a:r>
            <a:r>
              <a:rPr lang="en-US" sz="1400" b="1" u="sng" dirty="0">
                <a:solidFill>
                  <a:schemeClr val="tx1"/>
                </a:solidFill>
              </a:rPr>
              <a:t>to the Flag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Robert </a:t>
            </a:r>
            <a:r>
              <a:rPr lang="en-US" sz="1400" dirty="0" err="1" smtClean="0">
                <a:solidFill>
                  <a:schemeClr val="tx1"/>
                </a:solidFill>
              </a:rPr>
              <a:t>Billington</a:t>
            </a:r>
            <a:endParaRPr lang="en-US" sz="1400" dirty="0">
              <a:solidFill>
                <a:schemeClr val="tx1"/>
              </a:solidFill>
            </a:endParaRPr>
          </a:p>
          <a:p>
            <a:pPr marL="228600" indent="-228600" algn="l">
              <a:spcBef>
                <a:spcPts val="600"/>
              </a:spcBef>
              <a:buFont typeface="+mj-lt"/>
              <a:buAutoNum type="arabicParenR"/>
            </a:pPr>
            <a:r>
              <a:rPr lang="en-US" sz="1400" b="1" u="sng" dirty="0" smtClean="0">
                <a:solidFill>
                  <a:schemeClr val="tx1"/>
                </a:solidFill>
              </a:rPr>
              <a:t>Minutes  </a:t>
            </a:r>
            <a:r>
              <a:rPr lang="en-US" sz="1400" dirty="0">
                <a:solidFill>
                  <a:schemeClr val="tx1"/>
                </a:solidFill>
              </a:rPr>
              <a:t>Council meeting of </a:t>
            </a:r>
            <a:r>
              <a:rPr lang="en-US" sz="1400" dirty="0" smtClean="0">
                <a:solidFill>
                  <a:schemeClr val="tx1"/>
                </a:solidFill>
              </a:rPr>
              <a:t>September 27, </a:t>
            </a:r>
            <a:r>
              <a:rPr lang="en-US" sz="1400" dirty="0" smtClean="0">
                <a:solidFill>
                  <a:schemeClr val="tx1"/>
                </a:solidFill>
              </a:rPr>
              <a:t>2018</a:t>
            </a:r>
          </a:p>
          <a:p>
            <a:pPr lvl="0" algn="l">
              <a:spcBef>
                <a:spcPts val="600"/>
              </a:spcBef>
            </a:pPr>
            <a:r>
              <a:rPr lang="en-US" sz="1400" b="1" dirty="0">
                <a:solidFill>
                  <a:schemeClr val="tx1"/>
                </a:solidFill>
              </a:rPr>
              <a:t>4</a:t>
            </a:r>
            <a:r>
              <a:rPr lang="en-US" sz="1400" b="1" dirty="0" smtClean="0">
                <a:solidFill>
                  <a:schemeClr val="tx1"/>
                </a:solidFill>
              </a:rPr>
              <a:t>)  </a:t>
            </a:r>
            <a:r>
              <a:rPr lang="en-US" sz="1400" b="1" u="sng" dirty="0" smtClean="0">
                <a:solidFill>
                  <a:schemeClr val="tx1"/>
                </a:solidFill>
              </a:rPr>
              <a:t>Mayor’s </a:t>
            </a:r>
            <a:r>
              <a:rPr lang="en-US" sz="1400" b="1" u="sng" dirty="0">
                <a:solidFill>
                  <a:schemeClr val="tx1"/>
                </a:solidFill>
              </a:rPr>
              <a:t>Report</a:t>
            </a:r>
          </a:p>
          <a:p>
            <a:pPr marL="800100" lvl="1" indent="-342900" algn="l">
              <a:spcBef>
                <a:spcPts val="600"/>
              </a:spcBef>
              <a:buFont typeface="+mj-lt"/>
              <a:buAutoNum type="alphaLcParenR"/>
            </a:pPr>
            <a:r>
              <a:rPr lang="en-US" sz="1400" dirty="0" smtClean="0">
                <a:solidFill>
                  <a:schemeClr val="tx1"/>
                </a:solidFill>
              </a:rPr>
              <a:t>Police Grant – Chief Jeff Liles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800100" lvl="1" indent="-342900" algn="l">
              <a:spcBef>
                <a:spcPts val="600"/>
              </a:spcBef>
              <a:buFont typeface="+mj-lt"/>
              <a:buAutoNum type="alphaLcParenR"/>
            </a:pPr>
            <a:r>
              <a:rPr lang="en-US" sz="1400" dirty="0" smtClean="0">
                <a:solidFill>
                  <a:schemeClr val="tx1"/>
                </a:solidFill>
              </a:rPr>
              <a:t>Flag Poles – Mike </a:t>
            </a:r>
            <a:r>
              <a:rPr lang="en-US" sz="1400" dirty="0" err="1" smtClean="0">
                <a:solidFill>
                  <a:schemeClr val="tx1"/>
                </a:solidFill>
              </a:rPr>
              <a:t>Faihst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5</a:t>
            </a:r>
            <a:r>
              <a:rPr lang="en-US" sz="1400" b="1" dirty="0" smtClean="0">
                <a:solidFill>
                  <a:schemeClr val="tx1"/>
                </a:solidFill>
              </a:rPr>
              <a:t>) </a:t>
            </a:r>
            <a:r>
              <a:rPr lang="en-US" sz="1400" b="1" u="sng" dirty="0" smtClean="0">
                <a:solidFill>
                  <a:schemeClr val="tx1"/>
                </a:solidFill>
              </a:rPr>
              <a:t>Public Comment </a:t>
            </a:r>
            <a:r>
              <a:rPr lang="en-US" sz="1400" dirty="0" smtClean="0">
                <a:solidFill>
                  <a:schemeClr val="tx1"/>
                </a:solidFill>
              </a:rPr>
              <a:t>(Prior arrangement through the Mayor’s Office)</a:t>
            </a:r>
          </a:p>
          <a:p>
            <a:pPr algn="l"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6) </a:t>
            </a:r>
            <a:r>
              <a:rPr lang="en-US" sz="1400" b="1" u="heavy" dirty="0" smtClean="0">
                <a:solidFill>
                  <a:schemeClr val="tx1"/>
                </a:solidFill>
              </a:rPr>
              <a:t>Report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Health Insurance Committee Chair, Robert </a:t>
            </a:r>
            <a:r>
              <a:rPr lang="en-US" sz="1400" dirty="0" err="1">
                <a:solidFill>
                  <a:schemeClr val="tx1"/>
                </a:solidFill>
              </a:rPr>
              <a:t>Billington</a:t>
            </a:r>
            <a:endParaRPr lang="en-US" sz="1400" dirty="0">
              <a:solidFill>
                <a:schemeClr val="tx1"/>
              </a:solidFill>
            </a:endParaRPr>
          </a:p>
          <a:p>
            <a:pPr lvl="0" algn="l"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7) </a:t>
            </a:r>
            <a:r>
              <a:rPr lang="en-US" sz="1400" b="1" u="heavy" dirty="0">
                <a:solidFill>
                  <a:schemeClr val="tx1"/>
                </a:solidFill>
              </a:rPr>
              <a:t>Report </a:t>
            </a:r>
            <a:r>
              <a:rPr lang="en-US" sz="1400" dirty="0">
                <a:solidFill>
                  <a:schemeClr val="tx1"/>
                </a:solidFill>
              </a:rPr>
              <a:t>Personnel &amp; Finance Committee Chair, Johnny </a:t>
            </a:r>
            <a:r>
              <a:rPr lang="en-US" sz="1400" dirty="0" smtClean="0">
                <a:solidFill>
                  <a:schemeClr val="tx1"/>
                </a:solidFill>
              </a:rPr>
              <a:t>Bohannon</a:t>
            </a:r>
          </a:p>
          <a:p>
            <a:pPr lvl="0" algn="l" eaLnBrk="0" hangingPunct="0"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8</a:t>
            </a:r>
            <a:r>
              <a:rPr lang="en-US" sz="1400" b="1" dirty="0">
                <a:solidFill>
                  <a:schemeClr val="tx1"/>
                </a:solidFill>
              </a:rPr>
              <a:t>) </a:t>
            </a:r>
            <a:r>
              <a:rPr lang="en-US" sz="1400" b="1" u="heavy" dirty="0">
                <a:solidFill>
                  <a:schemeClr val="tx1"/>
                </a:solidFill>
              </a:rPr>
              <a:t>Ordinance Number 2018-1762 </a:t>
            </a:r>
            <a:r>
              <a:rPr lang="en-US" sz="1400" dirty="0">
                <a:solidFill>
                  <a:schemeClr val="tx1"/>
                </a:solidFill>
              </a:rPr>
              <a:t>(first reading) an ordinance amending Ordinance Number 2018-1753, an ordinance </a:t>
            </a:r>
            <a:r>
              <a:rPr lang="en-US" sz="1400" dirty="0" smtClean="0">
                <a:solidFill>
                  <a:schemeClr val="tx1"/>
                </a:solidFill>
              </a:rPr>
              <a:t> which </a:t>
            </a:r>
            <a:r>
              <a:rPr lang="en-US" sz="1400" dirty="0">
                <a:solidFill>
                  <a:schemeClr val="tx1"/>
                </a:solidFill>
              </a:rPr>
              <a:t>adopted the FY 2019 City of Murray, Kentucky annual budget by restating certain revenues and expenditures for the City of Murray operations budget.</a:t>
            </a:r>
            <a:endParaRPr lang="en-US" sz="1400" u="sng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1400" b="1" dirty="0" smtClean="0">
                <a:solidFill>
                  <a:schemeClr val="tx1"/>
                </a:solidFill>
              </a:rPr>
              <a:t>10) Adjournment</a:t>
            </a:r>
          </a:p>
          <a:p>
            <a:pPr algn="l" eaLnBrk="0" hangingPunct="0"/>
            <a:r>
              <a:rPr lang="en-US" sz="1100" dirty="0">
                <a:solidFill>
                  <a:schemeClr val="tx1"/>
                </a:solidFill>
              </a:rPr>
              <a:t>TELEPHONE (270) 762-0300                                                    </a:t>
            </a:r>
            <a:r>
              <a:rPr lang="en-US" sz="1100" dirty="0" smtClean="0">
                <a:solidFill>
                  <a:schemeClr val="tx1"/>
                </a:solidFill>
              </a:rPr>
              <a:t>                        </a:t>
            </a:r>
            <a:r>
              <a:rPr lang="en-US" sz="1100" dirty="0">
                <a:solidFill>
                  <a:schemeClr val="tx1"/>
                </a:solidFill>
              </a:rPr>
              <a:t>500 Main Street                                                                     TDD (270) 753-1621</a:t>
            </a:r>
            <a:endParaRPr lang="en-US" sz="1100" u="sng" dirty="0">
              <a:solidFill>
                <a:schemeClr val="tx1"/>
              </a:solidFill>
            </a:endParaRPr>
          </a:p>
          <a:p>
            <a:pPr algn="l" eaLnBrk="0" hangingPunct="0"/>
            <a:r>
              <a:rPr lang="en-US" sz="1100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Murray, Kentucky 42071</a:t>
            </a:r>
            <a:endParaRPr lang="en-US" sz="1100" u="sng" dirty="0">
              <a:solidFill>
                <a:schemeClr val="tx1"/>
              </a:solidFill>
            </a:endParaRPr>
          </a:p>
          <a:p>
            <a:pPr eaLnBrk="0" hangingPunct="0"/>
            <a:r>
              <a:rPr lang="en-US" sz="1100" dirty="0" smtClean="0">
                <a:solidFill>
                  <a:schemeClr val="tx1"/>
                </a:solidFill>
              </a:rPr>
              <a:t>            FAX </a:t>
            </a:r>
            <a:r>
              <a:rPr lang="en-US" sz="1100" dirty="0">
                <a:solidFill>
                  <a:schemeClr val="tx1"/>
                </a:solidFill>
              </a:rPr>
              <a:t>(270) 762-0306</a:t>
            </a:r>
            <a:endParaRPr lang="en-US" sz="1100" u="sng" dirty="0">
              <a:solidFill>
                <a:schemeClr val="tx1"/>
              </a:solidFill>
            </a:endParaRPr>
          </a:p>
          <a:p>
            <a:pPr eaLnBrk="0" hangingPunct="0"/>
            <a:r>
              <a:rPr lang="en-US" sz="1100" dirty="0" smtClean="0"/>
              <a:t>          </a:t>
            </a:r>
            <a:r>
              <a:rPr lang="en-US" sz="1100" u="sng" dirty="0" smtClean="0"/>
              <a:t>   </a:t>
            </a:r>
            <a:r>
              <a:rPr lang="en-US" sz="1100" u="sng" dirty="0"/>
              <a:t>Website: </a:t>
            </a:r>
            <a:r>
              <a:rPr lang="en-US" sz="1100" b="1" dirty="0">
                <a:hlinkClick r:id="rId3"/>
              </a:rPr>
              <a:t>www.murrayky.gov</a:t>
            </a:r>
            <a:r>
              <a:rPr lang="en-US" sz="1100" b="1" dirty="0"/>
              <a:t> </a:t>
            </a:r>
            <a:endParaRPr lang="en-US" sz="1100" b="1" dirty="0" smtClean="0"/>
          </a:p>
          <a:p>
            <a:pPr eaLnBrk="0" hangingPunct="0"/>
            <a:endParaRPr lang="en-US" sz="1100" b="1" dirty="0"/>
          </a:p>
          <a:p>
            <a:pPr algn="l">
              <a:spcBef>
                <a:spcPts val="6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 lvl="0" algn="l"/>
            <a:endParaRPr lang="en-US" sz="1400" u="sng" dirty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endParaRPr lang="en-US" sz="1600" b="1" dirty="0">
              <a:solidFill>
                <a:schemeClr val="tx1"/>
              </a:solidFill>
            </a:endParaRPr>
          </a:p>
          <a:p>
            <a:pPr lvl="0" algn="l"/>
            <a:endParaRPr lang="en-US" sz="1600" b="1" dirty="0" smtClean="0">
              <a:solidFill>
                <a:schemeClr val="tx1"/>
              </a:solidFill>
            </a:endParaRPr>
          </a:p>
          <a:p>
            <a:pPr lvl="0" algn="l"/>
            <a:endParaRPr lang="en-US" sz="1600" b="1" dirty="0">
              <a:solidFill>
                <a:schemeClr val="tx1"/>
              </a:solidFill>
            </a:endParaRPr>
          </a:p>
          <a:p>
            <a:pPr lvl="0" algn="l"/>
            <a:endParaRPr lang="en-US" sz="1600" b="1" dirty="0" smtClean="0">
              <a:solidFill>
                <a:schemeClr val="tx1"/>
              </a:solidFill>
            </a:endParaRPr>
          </a:p>
          <a:p>
            <a:pPr lvl="0" algn="l"/>
            <a:endParaRPr lang="en-US" sz="1400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26909"/>
            <a:ext cx="9810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4600" y="57561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City of Murray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68" y="555553"/>
            <a:ext cx="1752601" cy="92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1755" y="18052"/>
            <a:ext cx="129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Jack Rose</a:t>
            </a:r>
          </a:p>
          <a:p>
            <a:r>
              <a:rPr lang="en-US" sz="1600" dirty="0"/>
              <a:t>  </a:t>
            </a:r>
            <a:r>
              <a:rPr lang="en-US" sz="1600" dirty="0" smtClean="0"/>
              <a:t>Mayor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819400" y="555553"/>
            <a:ext cx="327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COUNCIL MEETING AGENDA</a:t>
            </a:r>
            <a:endParaRPr lang="en-US" sz="1600" dirty="0"/>
          </a:p>
          <a:p>
            <a:pPr algn="ctr" eaLnBrk="0" hangingPunct="0"/>
            <a:r>
              <a:rPr lang="en-US" sz="1600" b="1" dirty="0"/>
              <a:t>October 11, 2018</a:t>
            </a:r>
            <a:endParaRPr lang="en-US" sz="1600" u="sng" dirty="0"/>
          </a:p>
          <a:p>
            <a:pPr algn="ctr"/>
            <a:r>
              <a:rPr lang="en-US" sz="1600" b="1" dirty="0" smtClean="0"/>
              <a:t>6:30 </a:t>
            </a:r>
            <a:r>
              <a:rPr lang="en-US" sz="1600" b="1" dirty="0"/>
              <a:t>P.M.</a:t>
            </a:r>
            <a:endParaRPr lang="en-US" sz="1600" dirty="0"/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172200"/>
            <a:ext cx="13906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33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170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Byczynski, Robert - IT Manager</dc:creator>
  <cp:lastModifiedBy>Byczynski, Robert - IT Manager</cp:lastModifiedBy>
  <cp:revision>31</cp:revision>
  <dcterms:created xsi:type="dcterms:W3CDTF">2018-04-24T19:20:43Z</dcterms:created>
  <dcterms:modified xsi:type="dcterms:W3CDTF">2018-10-09T18:30:39Z</dcterms:modified>
</cp:coreProperties>
</file>