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60" r:id="rId2"/>
    <p:sldId id="259" r:id="rId3"/>
    <p:sldId id="261" r:id="rId4"/>
    <p:sldId id="258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0" autoAdjust="0"/>
    <p:restoredTop sz="94660"/>
  </p:normalViewPr>
  <p:slideViewPr>
    <p:cSldViewPr>
      <p:cViewPr varScale="1">
        <p:scale>
          <a:sx n="63" d="100"/>
          <a:sy n="63" d="100"/>
        </p:scale>
        <p:origin x="6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A55E-8DC5-41D5-AD7A-85BF2B0C9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683DB-FFFA-4950-AF1C-D343591BB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DB626-BAD7-4C0E-8B24-1946DEFC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363CB-0547-4D2C-8409-50B78726C4B8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12/17/2019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AE3C8-379E-4D62-A164-83AC6015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63CA1-18C8-44AA-A98C-4DB47B0D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0F7C-BA11-4329-B0CE-1C680663672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BC37-E15D-498D-B961-120BCDC67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1CE32-87C1-4CF8-9A6E-70E579751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2C878-978D-4F6A-B9E2-1956A74D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363CB-0547-4D2C-8409-50B78726C4B8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12/17/2019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96D18-4C1B-4301-AFB3-F41081FB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32411-23EA-48B1-A751-1E102CAC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0F7C-BA11-4329-B0CE-1C680663672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9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504806-66D4-4853-8C36-6C0B55D72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50B86-8A93-474A-87B8-B28F80206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A8910-2F3F-4987-A777-A6EC7823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363CB-0547-4D2C-8409-50B78726C4B8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12/17/2019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ED263-ABBD-4755-9D5D-D8552A4E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02CDC-4F68-40F1-BD0F-47B243EC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0F7C-BA11-4329-B0CE-1C680663672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1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078D6-5F44-4047-A239-54346226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B02FF-96E3-4CD4-85B5-083CBB082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10985-CE05-4C35-9B39-9DDCCBC03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363CB-0547-4D2C-8409-50B78726C4B8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12/17/2019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30A29-669F-422A-90FD-E6FEA910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F71BA-509B-46DB-893A-998A22CB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0F7C-BA11-4329-B0CE-1C680663672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4DAA-C3FA-4493-8C33-EF54C24D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B02D0-1A10-4453-ADCE-09BEED49D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717AC-FFFC-44FA-9CAD-1D1C3631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363CB-0547-4D2C-8409-50B78726C4B8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12/17/2019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F15B6-8A2A-49D4-B731-1CE03D1AB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77EAB-438C-492E-BAB9-59DC3BA4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0F7C-BA11-4329-B0CE-1C680663672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6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15C8-EC24-4579-9CA5-BA77624A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A6552-C46E-4C8E-970B-C9B22180D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74ABD-041D-442F-976E-6E1059520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B4730-3098-4092-9AB1-2095B94C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363CB-0547-4D2C-8409-50B78726C4B8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12/17/2019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4A036-3327-47C9-831D-2CA5AECF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3B1BD-C466-44E0-9822-2E4DAAD8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0F7C-BA11-4329-B0CE-1C680663672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4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F06E-AC43-4339-A7D8-80E21B9B0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E3AF3-4B1A-4B83-9244-91519531D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98657-221A-4CD1-9B13-5677AE2B0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992928-C736-45B0-ACF6-986376036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5A271-9406-48AA-81DD-55064DD6D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BF3B37-1D49-446C-8985-5B15F3AD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363CB-0547-4D2C-8409-50B78726C4B8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12/17/2019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1D7BC9-1FAA-4E54-A176-37565042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605822-8F7A-49CA-BCBE-6C6A72C6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0F7C-BA11-4329-B0CE-1C680663672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9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97DD-D94D-4676-B0F2-20B081E9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DE6BC-FB7D-4ED5-98BD-922D44FF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363CB-0547-4D2C-8409-50B78726C4B8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12/17/2019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F852C-FDE1-4816-AB22-5C085CFC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3777A-A174-4271-A99D-CB1684B8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0F7C-BA11-4329-B0CE-1C680663672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A6714-7469-4CD5-965A-ED901E2F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363CB-0547-4D2C-8409-50B78726C4B8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12/17/2019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78433B-4629-4D4A-844E-B631BC1A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53B54-9D97-4AE9-9833-7A3578AF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0F7C-BA11-4329-B0CE-1C680663672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F4E78-0952-406A-A875-F0AD5C95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196DC-81AE-49AD-9A70-88993921C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9A9E0-CD63-4776-A78B-417B3483F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37D84-73A0-4A91-8B0B-2A4ED7CB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49E2F2-6F77-4B92-BEE9-AFB294C46EB0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12/17/2019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6CD88-0D65-4358-B438-A387F9C5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76837-6193-47A8-9A82-BC2C9201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7159B-A2B1-4EBF-BBD0-D8C68C7FEBD2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8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BBDA-EF54-408E-BBA3-07F1A055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99FF4-D046-4981-BC0C-FB9FC5B32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426E0-E54C-4303-94AD-289ED2EA6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9BEA3-469F-4263-A9DC-CF6DA13D5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363CB-0547-4D2C-8409-50B78726C4B8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12/17/2019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63EC2-6FDD-499C-8CCA-08BAF884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72F26-4382-4D9E-945D-DFE7F69B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0F7C-BA11-4329-B0CE-1C680663672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4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A2958-EE63-4694-90E5-74DE3674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042BA-301E-4230-BC74-23F14C401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2A26B-16C1-4640-A7D9-EE830E7D1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A363CB-0547-4D2C-8409-50B78726C4B8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12/17/2019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99CCA-6F1B-4665-9681-B50BA28F3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FE914-E088-46F3-BB53-AFCBACC0F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070F7C-BA11-4329-B0CE-1C680663672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0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memorialdayimages.org/memorial-day-quotes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itidance.com/happy-labor-day-3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ved=2ahUKEwjbnPmZr73mAhVKOs0KHXOlBoQQjRx6BAgBEAQ&amp;url=https%3A%2F%2Fwww.kttn.com%2Fapplications-for-christmas-wish-project-now-open%2F&amp;psig=AOvVaw30v7fDlKti0m1amENVBYlJ&amp;ust=157669564914383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7291" y="2802391"/>
            <a:ext cx="2030144" cy="124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2590800"/>
            <a:ext cx="3657600" cy="419100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The Transfer Station will be closed on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January 1, 2019 for the New Year Holiday.</a:t>
            </a:r>
          </a:p>
          <a:p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We will re-open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January 2, 2019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403542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28600"/>
            <a:ext cx="241808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47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Transfer Station </a:t>
            </a:r>
            <a:b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Landfill Road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78063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Will be closed Monday for the Memorial Day Holiday</a:t>
            </a:r>
          </a:p>
        </p:txBody>
      </p:sp>
      <p:pic>
        <p:nvPicPr>
          <p:cNvPr id="2050" name="Picture 2" descr="Image result for memorial day pictur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6096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2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3FB3B5-0AD3-4731-A958-3D07E332E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8956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Transfer Station will be closed on July 4, 2019 Independence Day Holiday, Thursday, July 4</a:t>
            </a:r>
            <a:r>
              <a:rPr lang="en-US" sz="3600" b="1" baseline="30000" dirty="0"/>
              <a:t>th</a:t>
            </a:r>
            <a:r>
              <a:rPr lang="en-US" sz="3600" b="1" dirty="0"/>
              <a:t>, 2019. 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3600" b="1" dirty="0"/>
              <a:t>We will re-open  July 5, 2019</a:t>
            </a:r>
            <a:endParaRPr lang="en-US" sz="3200" b="1" dirty="0"/>
          </a:p>
        </p:txBody>
      </p:sp>
      <p:pic>
        <p:nvPicPr>
          <p:cNvPr id="11" name="Picture 2" descr="happy-4th-of-july-2012-fireworks-flag-usa">
            <a:extLst>
              <a:ext uri="{FF2B5EF4-FFF2-40B4-BE49-F238E27FC236}">
                <a16:creationId xmlns:a16="http://schemas.microsoft.com/office/drawing/2014/main" id="{C6A3A1F7-E642-4BE3-BA9F-A272D47B0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1"/>
            <a:ext cx="3429000" cy="2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BDEA91-F299-4D09-B84E-30DDC0C71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343400"/>
            <a:ext cx="4438273" cy="24163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51E970C-F41B-4535-8C1A-2501377661EC}"/>
              </a:ext>
            </a:extLst>
          </p:cNvPr>
          <p:cNvSpPr/>
          <p:nvPr/>
        </p:nvSpPr>
        <p:spPr>
          <a:xfrm>
            <a:off x="102443" y="219669"/>
            <a:ext cx="89391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Transfer Station Landfill Road</a:t>
            </a:r>
          </a:p>
        </p:txBody>
      </p:sp>
    </p:spTree>
    <p:extLst>
      <p:ext uri="{BB962C8B-B14F-4D97-AF65-F5344CB8AC3E}">
        <p14:creationId xmlns:p14="http://schemas.microsoft.com/office/powerpoint/2010/main" val="14608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1910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</a:rPr>
              <a:t>Will be closed Monday September 2 for the Labor Day Holiday</a:t>
            </a:r>
          </a:p>
        </p:txBody>
      </p:sp>
      <p:pic>
        <p:nvPicPr>
          <p:cNvPr id="3074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69636"/>
            <a:ext cx="7239000" cy="29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148B2F-1539-4573-B2E7-286913D3274E}"/>
              </a:ext>
            </a:extLst>
          </p:cNvPr>
          <p:cNvSpPr/>
          <p:nvPr/>
        </p:nvSpPr>
        <p:spPr>
          <a:xfrm>
            <a:off x="2172142" y="36626"/>
            <a:ext cx="47997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Transfer Station </a:t>
            </a:r>
            <a:b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Landfill Road</a:t>
            </a:r>
          </a:p>
        </p:txBody>
      </p:sp>
    </p:spTree>
    <p:extLst>
      <p:ext uri="{BB962C8B-B14F-4D97-AF65-F5344CB8AC3E}">
        <p14:creationId xmlns:p14="http://schemas.microsoft.com/office/powerpoint/2010/main" val="3446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7AA9-DDCA-460D-A9FA-C6307025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239"/>
            <a:ext cx="7591759" cy="1447800"/>
          </a:xfrm>
        </p:spPr>
        <p:txBody>
          <a:bodyPr/>
          <a:lstStyle/>
          <a:p>
            <a:pPr algn="ctr"/>
            <a:r>
              <a:rPr lang="en-US" sz="4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Transfer Station Landfill Road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en-US" dirty="0"/>
          </a:p>
        </p:txBody>
      </p:sp>
      <p:pic>
        <p:nvPicPr>
          <p:cNvPr id="1026" name="Picture 2" descr="Image result for thanksgiving pictures">
            <a:extLst>
              <a:ext uri="{FF2B5EF4-FFF2-40B4-BE49-F238E27FC236}">
                <a16:creationId xmlns:a16="http://schemas.microsoft.com/office/drawing/2014/main" id="{FEC3C412-7466-42F3-9CBD-8053F2FCE6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3978986" cy="22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80AC0-8CD0-4002-B4FF-715DD3F32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295805"/>
            <a:ext cx="8839200" cy="3047595"/>
          </a:xfrm>
        </p:spPr>
        <p:txBody>
          <a:bodyPr>
            <a:normAutofit/>
          </a:bodyPr>
          <a:lstStyle/>
          <a:p>
            <a:pPr algn="ctr"/>
            <a:r>
              <a:rPr lang="en-US" sz="4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Will be closed Thursday November 28 for the Thanksgiving Holiday, but will be open to the public on Friday, November 29.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7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5D581-6672-4317-8CFF-4C824AE0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877"/>
            <a:ext cx="7162800" cy="1557020"/>
          </a:xfr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</a:rPr>
              <a:t>Transfer Station Landfill Road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9F8105-65F3-476A-8F60-284F531B6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6242" y="4393345"/>
            <a:ext cx="3868158" cy="236977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A666E-9CDB-43AA-A0D4-B0E642864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9556" y="1828800"/>
            <a:ext cx="8144844" cy="2209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5200" b="1" dirty="0"/>
              <a:t>The Transfer Station will be closed to the public on Christmas Eve and Christmas Day</a:t>
            </a:r>
            <a:r>
              <a:rPr lang="en-US" dirty="0"/>
              <a:t>.</a:t>
            </a:r>
          </a:p>
        </p:txBody>
      </p:sp>
      <p:pic>
        <p:nvPicPr>
          <p:cNvPr id="1026" name="Picture 2" descr="Image result for christmas pictures">
            <a:hlinkClick r:id="rId3"/>
            <a:extLst>
              <a:ext uri="{FF2B5EF4-FFF2-40B4-BE49-F238E27FC236}">
                <a16:creationId xmlns:a16="http://schemas.microsoft.com/office/drawing/2014/main" id="{B06EC566-9305-4421-B630-B7B28089A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74911"/>
            <a:ext cx="4191000" cy="23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3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5238</TotalTime>
  <Words>112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Transfer Station Landfill Road </vt:lpstr>
      <vt:lpstr>Transfer Station Landfill Road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OfficesClosed</dc:title>
  <dc:creator>Melissa Taylor</dc:creator>
  <cp:lastModifiedBy>Byczynski, Robert - IT Manager</cp:lastModifiedBy>
  <cp:revision>465</cp:revision>
  <dcterms:created xsi:type="dcterms:W3CDTF">2011-05-18T19:41:21Z</dcterms:created>
  <dcterms:modified xsi:type="dcterms:W3CDTF">2019-12-17T19:46:27Z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OfficesClosed</vt:lpwstr>
  </property>
  <property fmtid="{D5CDD505-2E9C-101B-9397-08002B2CF9AE}" pid="3" name="SlideDescription">
    <vt:lpwstr/>
  </property>
</Properties>
</file>