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2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59210-7E50-4A67-8016-471012E51CC6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3D93-379C-457C-8D38-24AC9F1FB514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59210-7E50-4A67-8016-471012E51CC6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3D93-379C-457C-8D38-24AC9F1FB5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59210-7E50-4A67-8016-471012E51CC6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3D93-379C-457C-8D38-24AC9F1FB5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59210-7E50-4A67-8016-471012E51CC6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3D93-379C-457C-8D38-24AC9F1FB5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59210-7E50-4A67-8016-471012E51CC6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3D93-379C-457C-8D38-24AC9F1FB514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59210-7E50-4A67-8016-471012E51CC6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3D93-379C-457C-8D38-24AC9F1FB5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59210-7E50-4A67-8016-471012E51CC6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3D93-379C-457C-8D38-24AC9F1FB5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59210-7E50-4A67-8016-471012E51CC6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3D93-379C-457C-8D38-24AC9F1FB5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59210-7E50-4A67-8016-471012E51CC6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3D93-379C-457C-8D38-24AC9F1FB5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59210-7E50-4A67-8016-471012E51CC6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3D93-379C-457C-8D38-24AC9F1FB5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59210-7E50-4A67-8016-471012E51CC6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A373D93-379C-457C-8D38-24AC9F1FB51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A59210-7E50-4A67-8016-471012E51CC6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A373D93-379C-457C-8D38-24AC9F1FB514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57200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Meeting</a:t>
            </a:r>
            <a:endParaRPr lang="en-US" sz="8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50800" algn="tl" rotWithShape="0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1600" y="1905000"/>
            <a:ext cx="6553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Human Rights Commission will meet </a:t>
            </a:r>
            <a:r>
              <a:rPr lang="en-US" sz="44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en-US" sz="44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September 10</a:t>
            </a:r>
            <a:r>
              <a:rPr lang="en-US" sz="44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 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4:00 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p.m. in the Council Chambers of City Hall.</a:t>
            </a:r>
            <a:endParaRPr lang="en-US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867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1" y="457200"/>
            <a:ext cx="868680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Meeting </a:t>
            </a:r>
            <a:r>
              <a:rPr lang="en-US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Rescheduled</a:t>
            </a:r>
            <a:endParaRPr lang="en-US" sz="6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50800" algn="tl" rotWithShape="0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1828800"/>
            <a:ext cx="6781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April 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Human Rights Commission meeting has been rescheduled for April 23, 2018 at 4:00 p.m. in the Council Chambers of City Hall.</a:t>
            </a:r>
            <a:endParaRPr lang="en-US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110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1904999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rgbClr val="FF0000"/>
                </a:solidFill>
                <a:latin typeface="New Century Schoolbook Roman" pitchFamily="18" charset="0"/>
                <a:cs typeface="Arial" panose="020B0604020202020204" pitchFamily="34" charset="0"/>
              </a:rPr>
              <a:t>Meeting</a:t>
            </a:r>
            <a:br>
              <a:rPr lang="en-US" sz="5400" dirty="0" smtClean="0">
                <a:solidFill>
                  <a:srgbClr val="FF0000"/>
                </a:solidFill>
                <a:latin typeface="New Century Schoolbook Roman" pitchFamily="18" charset="0"/>
                <a:cs typeface="Arial" panose="020B0604020202020204" pitchFamily="34" charset="0"/>
              </a:rPr>
            </a:br>
            <a:r>
              <a:rPr lang="en-US" sz="5400" dirty="0" smtClean="0">
                <a:solidFill>
                  <a:srgbClr val="FF0000"/>
                </a:solidFill>
                <a:latin typeface="New Century Schoolbook Roman" pitchFamily="18" charset="0"/>
                <a:cs typeface="Arial" panose="020B0604020202020204" pitchFamily="34" charset="0"/>
              </a:rPr>
              <a:t>Cancelled</a:t>
            </a:r>
            <a:endParaRPr lang="en-US" sz="5400" dirty="0">
              <a:solidFill>
                <a:srgbClr val="FF0000"/>
              </a:solidFill>
              <a:latin typeface="New Century Schoolbook Roman" pitchFamily="18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667000"/>
            <a:ext cx="6781800" cy="2971800"/>
          </a:xfrm>
        </p:spPr>
        <p:txBody>
          <a:bodyPr>
            <a:noAutofit/>
          </a:bodyPr>
          <a:lstStyle/>
          <a:p>
            <a:r>
              <a:rPr lang="en-US" sz="4400" dirty="0" smtClean="0">
                <a:latin typeface="Arial Black" panose="020B0A04020102020204" pitchFamily="34" charset="0"/>
              </a:rPr>
              <a:t>The Human Rights Commission meeting </a:t>
            </a:r>
          </a:p>
          <a:p>
            <a:r>
              <a:rPr lang="en-US" sz="4400" dirty="0" smtClean="0">
                <a:latin typeface="Arial Black" panose="020B0A04020102020204" pitchFamily="34" charset="0"/>
              </a:rPr>
              <a:t>For April has been</a:t>
            </a:r>
          </a:p>
          <a:p>
            <a:r>
              <a:rPr lang="en-US" sz="4400" dirty="0" smtClean="0">
                <a:latin typeface="Arial Black" panose="020B0A04020102020204" pitchFamily="34" charset="0"/>
              </a:rPr>
              <a:t>Cancelled</a:t>
            </a:r>
          </a:p>
        </p:txBody>
      </p:sp>
    </p:spTree>
    <p:extLst>
      <p:ext uri="{BB962C8B-B14F-4D97-AF65-F5344CB8AC3E}">
        <p14:creationId xmlns:p14="http://schemas.microsoft.com/office/powerpoint/2010/main" val="13750275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292</TotalTime>
  <Words>63</Words>
  <Application>Microsoft Office PowerPoint</Application>
  <PresentationFormat>On-screen Show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Flow</vt:lpstr>
      <vt:lpstr>PowerPoint Presentation</vt:lpstr>
      <vt:lpstr>PowerPoint Presentation</vt:lpstr>
      <vt:lpstr>Meeting Cancelled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Clayton, Dannetta - GIS Technician</dc:creator>
  <cp:lastModifiedBy>Byczynski, Robert - IT Manager</cp:lastModifiedBy>
  <cp:revision>37</cp:revision>
  <dcterms:created xsi:type="dcterms:W3CDTF">2016-02-29T17:38:47Z</dcterms:created>
  <dcterms:modified xsi:type="dcterms:W3CDTF">2018-04-10T13:51:34Z</dcterms:modified>
</cp:coreProperties>
</file>