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03E3C-F4E1-475D-A5BE-9B3A2FB8796D}" type="datetimeFigureOut">
              <a:rPr lang="en-US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956F7-3E67-4006-8556-9149E4F5E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6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C97B40-5448-4224-A608-C335EE02CD30}" type="datetimeFigureOut">
              <a:rPr lang="en-US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369F53-9977-40E5-BA44-0C930707B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02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514600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City of Murray is accepting applications for a Fire Inspector. Applications may be submitted at www.murrayky.gov/jobs until 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4:00 p.m. on Monday,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 18,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2015.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940" y="819093"/>
            <a:ext cx="2590800" cy="13338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733543"/>
            <a:ext cx="2057400" cy="154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2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5559</TotalTime>
  <Words>30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051712</dc:title>
  <dc:creator>Melissa Taylor</dc:creator>
  <dc:description>Job Opportunities</dc:description>
  <cp:lastModifiedBy>Clayton, Dannetta - GIS Technician</cp:lastModifiedBy>
  <cp:revision>464</cp:revision>
  <dcterms:created xsi:type="dcterms:W3CDTF">2011-05-18T19:41:21Z</dcterms:created>
  <dcterms:modified xsi:type="dcterms:W3CDTF">2015-05-12T12:34:37Z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051712</vt:lpwstr>
  </property>
  <property fmtid="{D5CDD505-2E9C-101B-9397-08002B2CF9AE}" pid="3" name="SlideDescription">
    <vt:lpwstr>Job Opportunities  </vt:lpwstr>
  </property>
</Properties>
</file>