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66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2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0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39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8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39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0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85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2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5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CC2A6-53E2-402C-914D-FA661C2A1D7A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2514600"/>
            <a:ext cx="701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663300"/>
                </a:solidFill>
                <a:latin typeface="Arial Black" panose="020B0A04020102020204" pitchFamily="34" charset="0"/>
              </a:rPr>
              <a:t>The City of Murray Planning Commission will meet January </a:t>
            </a:r>
            <a:r>
              <a:rPr lang="en-US" sz="3600" dirty="0" smtClean="0">
                <a:solidFill>
                  <a:srgbClr val="663300"/>
                </a:solidFill>
                <a:latin typeface="Arial Black" panose="020B0A04020102020204" pitchFamily="34" charset="0"/>
              </a:rPr>
              <a:t>16, </a:t>
            </a:r>
            <a:r>
              <a:rPr lang="en-US" sz="3600" dirty="0" smtClean="0">
                <a:solidFill>
                  <a:srgbClr val="663300"/>
                </a:solidFill>
                <a:latin typeface="Arial Black" panose="020B0A04020102020204" pitchFamily="34" charset="0"/>
              </a:rPr>
              <a:t>2017 at 4:30 p.m. in the Council Chambers of City Hall.</a:t>
            </a:r>
            <a:endParaRPr lang="en-US" sz="3600" dirty="0">
              <a:solidFill>
                <a:srgbClr val="663300"/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276" y="647700"/>
            <a:ext cx="22860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420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3000" y="2743200"/>
            <a:ext cx="701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663300"/>
                </a:solidFill>
                <a:latin typeface="Arial Black" panose="020B0A04020102020204" pitchFamily="34" charset="0"/>
              </a:rPr>
              <a:t>The June 20, 2017 meeting of the City of Murray Planning Commission has been cancelled. </a:t>
            </a:r>
            <a:endParaRPr lang="en-US" sz="3600" dirty="0">
              <a:solidFill>
                <a:srgbClr val="663300"/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276" y="647700"/>
            <a:ext cx="22860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472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41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Clayton, Dannetta - GIS Technician</dc:creator>
  <cp:lastModifiedBy>Byczynski, Robert - IT Manager</cp:lastModifiedBy>
  <cp:revision>54</cp:revision>
  <dcterms:created xsi:type="dcterms:W3CDTF">2013-09-30T19:53:37Z</dcterms:created>
  <dcterms:modified xsi:type="dcterms:W3CDTF">2018-01-04T20:52:19Z</dcterms:modified>
</cp:coreProperties>
</file>