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888" r:id="rId6"/>
  </p:sldMasterIdLst>
  <p:sldIdLst>
    <p:sldId id="256" r:id="rId7"/>
    <p:sldId id="257" r:id="rId8"/>
    <p:sldId id="259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6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60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66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754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99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3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80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97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7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1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31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179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468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63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18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004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4809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7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493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88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619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89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20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169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78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207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59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9485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012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407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306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99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240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83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0586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212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9628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909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43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3922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423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637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195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2329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694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2485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679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8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29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7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8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A59210-7E50-4A67-8016-471012E51C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73D93-379C-457C-8D38-24AC9F1FB51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812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29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0175" y="442784"/>
            <a:ext cx="7043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CITY COUNCIL MEETING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5296" y="1366114"/>
            <a:ext cx="71794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City Council will meet on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January 10, 2019 at 6 p.m.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in the Council Chambers of City Hall at 500 Main Street. Everyone is welcome to attend.  You may also watch the meeting on your local </a:t>
            </a:r>
            <a:r>
              <a:rPr lang="en-US" sz="4000" dirty="0" smtClean="0">
                <a:solidFill>
                  <a:schemeClr val="bg1"/>
                </a:solidFill>
              </a:rPr>
              <a:t>Government Access Channel.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59541"/>
            <a:ext cx="1842597" cy="137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12" y="5257800"/>
            <a:ext cx="1121182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2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endParaRPr 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905000"/>
            <a:ext cx="6553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Human Rights Commission will meet on December 9, 2019 at 4:00 p.m. in the Council Chambers of City Hall.</a:t>
            </a:r>
            <a:endParaRPr lang="en-US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78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1" y="457200"/>
            <a:ext cx="8686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 Rescheduled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828800"/>
            <a:ext cx="6781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April Human Rights Commission meeting has been rescheduled for April 23, </a:t>
            </a:r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4:00 p.m. in the Council Chambers of City Hall.</a:t>
            </a:r>
            <a:endParaRPr lang="en-US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3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90499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  <a:t>Meeting</a:t>
            </a:r>
            <a:b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New Century Schoolbook Roman" pitchFamily="18" charset="0"/>
                <a:cs typeface="Arial" panose="020B0604020202020204" pitchFamily="34" charset="0"/>
              </a:rPr>
              <a:t>Cancelled</a:t>
            </a:r>
            <a:endParaRPr lang="en-US" sz="5400" dirty="0">
              <a:solidFill>
                <a:srgbClr val="FF0000"/>
              </a:solidFill>
              <a:latin typeface="New Century Schoolbook Roman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6781800" cy="29718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The Human Rights Commission meeting 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For April has been</a:t>
            </a:r>
          </a:p>
          <a:p>
            <a:r>
              <a:rPr lang="en-US" sz="4400" dirty="0" smtClean="0">
                <a:latin typeface="Arial Black" panose="020B0A04020102020204" pitchFamily="34" charset="0"/>
              </a:rPr>
              <a:t>Cancelled</a:t>
            </a:r>
          </a:p>
        </p:txBody>
      </p:sp>
    </p:spTree>
    <p:extLst>
      <p:ext uri="{BB962C8B-B14F-4D97-AF65-F5344CB8AC3E}">
        <p14:creationId xmlns:p14="http://schemas.microsoft.com/office/powerpoint/2010/main" val="39354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78000">
              <a:srgbClr val="B2B2B2"/>
            </a:gs>
            <a:gs pos="95000">
              <a:srgbClr val="292929"/>
            </a:gs>
            <a:gs pos="89000">
              <a:srgbClr val="777777"/>
            </a:gs>
            <a:gs pos="100000">
              <a:srgbClr val="EAEA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The City of Murray Cable Commission will meet </a:t>
            </a:r>
            <a:r>
              <a:rPr lang="en-US" sz="4000" smtClean="0">
                <a:solidFill>
                  <a:prstClr val="black"/>
                </a:solidFill>
                <a:latin typeface="Arial Black" panose="020B0A04020102020204" pitchFamily="34" charset="0"/>
              </a:rPr>
              <a:t>on October </a:t>
            </a:r>
            <a:r>
              <a:rPr lang="en-US" sz="4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23, 2019 at 4 p.m. in the Council Chambers of City Hall.</a:t>
            </a:r>
            <a:endParaRPr lang="en-US" sz="40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248400" cy="13234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 w="18000">
                  <a:solidFill>
                    <a:prstClr val="black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</a:t>
            </a:r>
            <a:endParaRPr lang="en-US" sz="8000" b="1" dirty="0">
              <a:ln w="18000">
                <a:solidFill>
                  <a:prstClr val="black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6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1819771"/>
            <a:ext cx="746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The City of Murray Cable Commission meeting scheduled for May 23, </a:t>
            </a:r>
            <a:r>
              <a:rPr lang="en-US" sz="4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2019 </a:t>
            </a:r>
            <a:r>
              <a:rPr lang="en-US" sz="4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has been cancelled. </a:t>
            </a:r>
            <a:endParaRPr lang="en-US" sz="40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96332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prstClr val="black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 CANCELLED</a:t>
            </a:r>
          </a:p>
          <a:p>
            <a:pPr algn="ctr"/>
            <a:endParaRPr lang="en-US" sz="8000" b="1" dirty="0">
              <a:ln w="18000">
                <a:solidFill>
                  <a:prstClr val="black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954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accent1">
                <a:tint val="66000"/>
                <a:satMod val="160000"/>
                <a:lumMod val="36000"/>
                <a:alpha val="92000"/>
              </a:schemeClr>
            </a:gs>
            <a:gs pos="6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City of Murray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Code Enforcement Board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meet </a:t>
            </a:r>
            <a:r>
              <a:rPr lang="en-US" sz="4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</a:t>
            </a:r>
            <a:r>
              <a:rPr lang="en-US" sz="4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December 3,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p.m.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 needed in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Council Chambers of City Hall.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6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City of Murray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Code Enforcement Board meeting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</a:t>
            </a:r>
            <a:r>
              <a:rPr lang="en-US" sz="4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February 5,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 has been cancelled.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rgbClr val="8488C4"/>
            </a:gs>
            <a:gs pos="53000">
              <a:srgbClr val="D4DEFF"/>
            </a:gs>
            <a:gs pos="97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0">
                      <a:schemeClr val="tx1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City of Murray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Downtown Revitalization Committee 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will meet </a:t>
            </a:r>
            <a:r>
              <a:rPr lang="en-US" sz="4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Tuesday July  9, 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2019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 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4:00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p.m. in the Council Chambers of City Hall.</a:t>
            </a:r>
          </a:p>
          <a:p>
            <a:pPr marL="0" indent="0">
              <a:buNone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06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79274"/>
            <a:ext cx="70436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SPECIAL CALLED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CITY COUNCIL MEETING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007" y="2438400"/>
            <a:ext cx="80356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City Council will meet on Monday, May 8, 2017 at 4:00 p.m. in the Council Chambers of City Hall.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4451" y="228600"/>
            <a:ext cx="72007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CITY COUNCIL MEETING </a:t>
            </a:r>
            <a:b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RESCHEDULED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91" y="1979365"/>
            <a:ext cx="80356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The City Council meeting on January 12, 2017 has been rescheduled to January 9, </a:t>
            </a:r>
            <a:r>
              <a:rPr lang="en-US" sz="4000" dirty="0" smtClean="0">
                <a:solidFill>
                  <a:schemeClr val="bg1"/>
                </a:solidFill>
              </a:rPr>
              <a:t>2019. </a:t>
            </a:r>
            <a:r>
              <a:rPr lang="en-US" sz="4000" dirty="0" smtClean="0">
                <a:solidFill>
                  <a:schemeClr val="bg1"/>
                </a:solidFill>
              </a:rPr>
              <a:t>They will meet in the Council Chambers of City Hall. Everyone is welcome to attend. You may also watch the meeting on your local Government Access Channel.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67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31557" y="1524000"/>
            <a:ext cx="68456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City Council will attend a dinner at Oakhurst on October 17, 2016.  The reception will begin at 6:00 p.m. with dinner following at 6:30 p.m. at the invitation of Dr. Davies.  No business will be conducted.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rgbClr val="FFF200"/>
            </a:gs>
            <a:gs pos="62000">
              <a:srgbClr val="FF7A00"/>
            </a:gs>
            <a:gs pos="85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25146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The City of Murray Planning Commission will meet January 17,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2019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at 4:30 p.m. in the Council Chambers of City Hall.</a:t>
            </a:r>
            <a:endParaRPr lang="en-US" sz="3600" dirty="0">
              <a:solidFill>
                <a:srgbClr val="663300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276" y="647700"/>
            <a:ext cx="228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2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27432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The June 20,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2019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meeting of the City of Murray Planning Commission has been cancelled. </a:t>
            </a:r>
            <a:endParaRPr lang="en-US" sz="3600" dirty="0">
              <a:solidFill>
                <a:srgbClr val="663300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276" y="647700"/>
            <a:ext cx="228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8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23622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The City of Murray Board of Zoning Adjustments will meet on December 18, 2019 at 4:30 p.m. in the Council Chambers of City Hall</a:t>
            </a:r>
            <a:r>
              <a:rPr lang="en-US" sz="2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.</a:t>
            </a:r>
            <a:endParaRPr lang="en-US" sz="2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pic>
        <p:nvPicPr>
          <p:cNvPr id="1032" name="Picture 8" descr="C:\Users\dclayton\Pictures\Meeting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99805"/>
            <a:ext cx="3276600" cy="127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1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23622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The City of Murray Board of Zoning Adjustments will have a special-called meeting on February 8, </a:t>
            </a:r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2019 </a:t>
            </a:r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at 4:30 p.m. in the Council Chambers of City Hall</a:t>
            </a:r>
            <a:r>
              <a:rPr lang="en-US" sz="2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.</a:t>
            </a:r>
            <a:endParaRPr lang="en-US" sz="2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pic>
        <p:nvPicPr>
          <p:cNvPr id="1032" name="Picture 8" descr="C:\Users\dclayton\Pictures\Meeting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99805"/>
            <a:ext cx="3276600" cy="127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4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29241" y="2133600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The City of Murray Board of Zoning Adjustments meeting scheduled for January 17, </a:t>
            </a:r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2019 </a:t>
            </a:r>
            <a:r>
              <a:rPr lang="en-US" sz="36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has been canceled.</a:t>
            </a:r>
            <a:endParaRPr lang="en-US" sz="2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599" y="304800"/>
            <a:ext cx="8610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prstClr val="white"/>
                </a:solidFill>
              </a:rPr>
              <a:t>MEETING CANCELLED</a:t>
            </a:r>
            <a:endParaRPr lang="en-US" sz="7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4441</TotalTime>
  <Words>471</Words>
  <Application>Microsoft Office PowerPoint</Application>
  <PresentationFormat>On-screen Show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1_Office Theme</vt:lpstr>
      <vt:lpstr>2_Office Theme</vt:lpstr>
      <vt:lpstr>3_Office Theme</vt:lpstr>
      <vt:lpstr>Flow</vt:lpstr>
      <vt:lpstr>4_Office Theme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Meeting Cancelled</vt:lpstr>
      <vt:lpstr>PowerPoint Presentation</vt:lpstr>
      <vt:lpstr>PowerPoint Presentation</vt:lpstr>
      <vt:lpstr>MEETING</vt:lpstr>
      <vt:lpstr>MEETING</vt:lpstr>
      <vt:lpstr>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Byczynski, Robert - IT Manager</cp:lastModifiedBy>
  <cp:revision>94</cp:revision>
  <dcterms:created xsi:type="dcterms:W3CDTF">2016-03-01T14:38:38Z</dcterms:created>
  <dcterms:modified xsi:type="dcterms:W3CDTF">2019-02-18T22:24:44Z</dcterms:modified>
</cp:coreProperties>
</file>