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336600"/>
    <a:srgbClr val="003399"/>
    <a:srgbClr val="0033CC"/>
    <a:srgbClr val="9966FF"/>
    <a:srgbClr val="CC66FF"/>
    <a:srgbClr val="9900FF"/>
    <a:srgbClr val="0099FF"/>
    <a:srgbClr val="E33D4D"/>
    <a:srgbClr val="FB2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C3D49-89A0-484A-8318-177B9C1995F0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050B0-A6F8-483F-AE0F-23CA288D34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98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A7F3ADB-6A70-4A39-BF97-7F3D53ACEE7A}" type="datetimeFigureOut">
              <a:rPr lang="en-US" smtClean="0"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C8EB6E-C734-4D6D-96D0-907619517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" y="457200"/>
            <a:ext cx="8915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Street Closing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508909"/>
            <a:ext cx="777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East bound lane of Olive Blvd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between North 14</a:t>
            </a:r>
            <a:r>
              <a:rPr lang="en-US" sz="32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North 15</a:t>
            </a:r>
            <a:r>
              <a:rPr lang="en-US" sz="32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will be closed until Monday, November 9, 2015. West bound lane will allow for two-way traffic.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Beginning, Monday, November 9, 2015 the </a:t>
            </a:r>
            <a:r>
              <a:rPr lang="en-US" sz="32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west bound lane of Olive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between North 14</a:t>
            </a:r>
            <a:r>
              <a:rPr lang="en-US" sz="32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North 15</a:t>
            </a:r>
            <a:r>
              <a:rPr lang="en-US" sz="32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will be closed until Monday, November 16, 2015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5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892</TotalTime>
  <Words>34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Apothecary</vt:lpstr>
      <vt:lpstr>PowerPoint Presentation</vt:lpstr>
    </vt:vector>
  </TitlesOfParts>
  <Company>City of Murray, 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</dc:title>
  <dc:creator>chendon</dc:creator>
  <cp:lastModifiedBy>Clayton, Dannetta - GIS Technician</cp:lastModifiedBy>
  <cp:revision>112</cp:revision>
  <dcterms:created xsi:type="dcterms:W3CDTF">2013-07-10T16:03:52Z</dcterms:created>
  <dcterms:modified xsi:type="dcterms:W3CDTF">2015-11-04T22:20:40Z</dcterms:modified>
</cp:coreProperties>
</file>