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2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EC3D49-89A0-484A-8318-177B9C1995F0}" type="datetimeFigureOut">
              <a:rPr lang="en-US" smtClean="0"/>
              <a:t>11/9/2017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7050B0-A6F8-483F-AE0F-23CA288D3433}" type="slidenum">
              <a:rPr lang="en-US" smtClean="0"/>
              <a:t>‹#›</a:t>
            </a:fld>
            <a:endParaRPr lang="en-US"/>
          </a:p>
        </p:txBody>
      </p:sp>
    </p:spTree>
    <p:extLst>
      <p:ext uri="{BB962C8B-B14F-4D97-AF65-F5344CB8AC3E}">
        <p14:creationId xmlns:p14="http://schemas.microsoft.com/office/powerpoint/2010/main" val="813980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7C8EB6E-C734-4D6D-96D0-907619517F41}" type="slidenum">
              <a:rPr lang="en-US" smtClean="0"/>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C8EB6E-C734-4D6D-96D0-907619517F4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C8EB6E-C734-4D6D-96D0-907619517F4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C8EB6E-C734-4D6D-96D0-907619517F4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C8EB6E-C734-4D6D-96D0-907619517F41}" type="slidenum">
              <a:rPr lang="en-US" smtClean="0"/>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C8EB6E-C734-4D6D-96D0-907619517F4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C8EB6E-C734-4D6D-96D0-907619517F4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C8EB6E-C734-4D6D-96D0-907619517F4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C8EB6E-C734-4D6D-96D0-907619517F4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C8EB6E-C734-4D6D-96D0-907619517F41}" type="slidenum">
              <a:rPr lang="en-US" smtClean="0"/>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CA7F3ADB-6A70-4A39-BF97-7F3D53ACEE7A}" type="datetimeFigureOut">
              <a:rPr lang="en-US" smtClean="0"/>
              <a:t>11/9/2017</a:t>
            </a:fld>
            <a:endParaRPr lang="en-US" dirty="0"/>
          </a:p>
        </p:txBody>
      </p:sp>
      <p:sp>
        <p:nvSpPr>
          <p:cNvPr id="7" name="Slide Number Placeholder 6"/>
          <p:cNvSpPr>
            <a:spLocks noGrp="1"/>
          </p:cNvSpPr>
          <p:nvPr>
            <p:ph type="sldNum" sz="quarter" idx="12"/>
          </p:nvPr>
        </p:nvSpPr>
        <p:spPr/>
        <p:txBody>
          <a:bodyPr/>
          <a:lstStyle/>
          <a:p>
            <a:fld id="{27C8EB6E-C734-4D6D-96D0-907619517F41}" type="slidenum">
              <a:rPr lang="en-US" smtClean="0"/>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A7F3ADB-6A70-4A39-BF97-7F3D53ACEE7A}" type="datetimeFigureOut">
              <a:rPr lang="en-US" smtClean="0"/>
              <a:t>11/9/2017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7C8EB6E-C734-4D6D-96D0-907619517F41}" type="slidenum">
              <a:rPr lang="en-US" smtClean="0"/>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61951" y="5105400"/>
            <a:ext cx="2080051" cy="13968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Rectangle 2"/>
          <p:cNvSpPr/>
          <p:nvPr/>
        </p:nvSpPr>
        <p:spPr>
          <a:xfrm>
            <a:off x="1981200" y="457200"/>
            <a:ext cx="5257800"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Street Closings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TextBox 5"/>
          <p:cNvSpPr txBox="1"/>
          <p:nvPr/>
        </p:nvSpPr>
        <p:spPr>
          <a:xfrm>
            <a:off x="911311" y="1380530"/>
            <a:ext cx="7467600" cy="3539430"/>
          </a:xfrm>
          <a:prstGeom prst="rect">
            <a:avLst/>
          </a:prstGeom>
          <a:noFill/>
        </p:spPr>
        <p:txBody>
          <a:bodyPr wrap="square" rtlCol="0">
            <a:spAutoFit/>
          </a:bodyPr>
          <a:lstStyle/>
          <a:p>
            <a:r>
              <a:rPr lang="en-US" sz="2800" dirty="0" err="1"/>
              <a:t>Diuguid</a:t>
            </a:r>
            <a:r>
              <a:rPr lang="en-US" sz="2800" dirty="0"/>
              <a:t> Drive between North 16</a:t>
            </a:r>
            <a:r>
              <a:rPr lang="en-US" sz="2800" baseline="30000" dirty="0"/>
              <a:t>th</a:t>
            </a:r>
            <a:r>
              <a:rPr lang="en-US" sz="2800" dirty="0"/>
              <a:t> Street and </a:t>
            </a:r>
            <a:r>
              <a:rPr lang="en-US" sz="2800" dirty="0" err="1"/>
              <a:t>Bourland</a:t>
            </a:r>
            <a:r>
              <a:rPr lang="en-US" sz="2800" dirty="0"/>
              <a:t> Lane will be closed to thru traffic beginning Monday, November 13</a:t>
            </a:r>
            <a:r>
              <a:rPr lang="en-US" sz="2800" baseline="30000" dirty="0"/>
              <a:t>th</a:t>
            </a:r>
            <a:r>
              <a:rPr lang="en-US" sz="2800" dirty="0"/>
              <a:t>, 2017 until Monday, November 27</a:t>
            </a:r>
            <a:r>
              <a:rPr lang="en-US" sz="2800" baseline="30000" dirty="0"/>
              <a:t>th, </a:t>
            </a:r>
            <a:r>
              <a:rPr lang="en-US" sz="2800" dirty="0"/>
              <a:t>2017. </a:t>
            </a:r>
            <a:endParaRPr lang="en-US" sz="2800" dirty="0" smtClean="0"/>
          </a:p>
          <a:p>
            <a:r>
              <a:rPr lang="en-US" sz="2800" dirty="0" smtClean="0"/>
              <a:t> </a:t>
            </a:r>
          </a:p>
          <a:p>
            <a:r>
              <a:rPr lang="en-US" sz="2800" dirty="0" smtClean="0"/>
              <a:t>The </a:t>
            </a:r>
            <a:r>
              <a:rPr lang="en-US" sz="2800" dirty="0"/>
              <a:t>street will be closed for </a:t>
            </a:r>
            <a:r>
              <a:rPr lang="en-US" sz="2800" smtClean="0"/>
              <a:t>stormwater</a:t>
            </a:r>
            <a:r>
              <a:rPr lang="en-US" sz="2800" dirty="0" smtClean="0"/>
              <a:t> </a:t>
            </a:r>
            <a:r>
              <a:rPr lang="en-US" sz="2800" dirty="0"/>
              <a:t>infrastructure repair work.  We are sorry for any inconvenience this may cause.</a:t>
            </a:r>
          </a:p>
        </p:txBody>
      </p:sp>
    </p:spTree>
    <p:extLst>
      <p:ext uri="{BB962C8B-B14F-4D97-AF65-F5344CB8AC3E}">
        <p14:creationId xmlns:p14="http://schemas.microsoft.com/office/powerpoint/2010/main" val="3736953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extBox 5"/>
          <p:cNvSpPr txBox="1"/>
          <p:nvPr/>
        </p:nvSpPr>
        <p:spPr>
          <a:xfrm>
            <a:off x="990600" y="457200"/>
            <a:ext cx="7467600" cy="5632311"/>
          </a:xfrm>
          <a:prstGeom prst="rect">
            <a:avLst/>
          </a:prstGeom>
          <a:noFill/>
        </p:spPr>
        <p:txBody>
          <a:bodyPr wrap="square" rtlCol="0">
            <a:spAutoFit/>
          </a:bodyPr>
          <a:lstStyle/>
          <a:p>
            <a:r>
              <a:rPr lang="en-US" sz="2000" b="1" dirty="0" smtClean="0">
                <a:latin typeface="Arial" pitchFamily="34" charset="0"/>
                <a:cs typeface="Arial" pitchFamily="34" charset="0"/>
              </a:rPr>
              <a:t>Update on City Street Closures:</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North 3</a:t>
            </a:r>
            <a:r>
              <a:rPr lang="en-US" sz="2000" b="1" baseline="30000" dirty="0" smtClean="0">
                <a:latin typeface="Arial" pitchFamily="34" charset="0"/>
                <a:cs typeface="Arial" pitchFamily="34" charset="0"/>
              </a:rPr>
              <a:t>rd</a:t>
            </a:r>
            <a:r>
              <a:rPr lang="en-US" sz="2000" b="1" dirty="0" smtClean="0">
                <a:latin typeface="Arial" pitchFamily="34" charset="0"/>
                <a:cs typeface="Arial" pitchFamily="34" charset="0"/>
              </a:rPr>
              <a:t> St. between Main and Walnut has been reopened to traffic. All other Street and Alleyway closures remain in full effect.</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The sidewalk on the north and south side of Main from 3</a:t>
            </a:r>
            <a:r>
              <a:rPr lang="en-US" sz="2000" b="1" baseline="30000" dirty="0" smtClean="0">
                <a:latin typeface="Arial" pitchFamily="34" charset="0"/>
                <a:cs typeface="Arial" pitchFamily="34" charset="0"/>
              </a:rPr>
              <a:t>rd</a:t>
            </a:r>
            <a:r>
              <a:rPr lang="en-US" sz="2000" b="1" dirty="0" smtClean="0">
                <a:latin typeface="Arial" pitchFamily="34" charset="0"/>
                <a:cs typeface="Arial" pitchFamily="34" charset="0"/>
              </a:rPr>
              <a:t> has been opened to approximately mid-block to allow access to the north side entrance to the Bank and the businesses east of the Pierce and Associates building. Please do not cross any barricades as these areas are still within a Danger Zone.</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People needing access to downtown area do not drive around barricades, please use alternate routes such as Sycamore, Poplar, or Olive Streets.</a:t>
            </a:r>
            <a:br>
              <a:rPr lang="en-US" sz="2000" b="1" dirty="0" smtClean="0">
                <a:latin typeface="Arial" pitchFamily="34" charset="0"/>
                <a:cs typeface="Arial" pitchFamily="34" charset="0"/>
              </a:rPr>
            </a:br>
            <a:r>
              <a:rPr lang="en-US" sz="2000" b="1" dirty="0">
                <a:latin typeface="Arial" pitchFamily="34" charset="0"/>
                <a:cs typeface="Arial" pitchFamily="34" charset="0"/>
              </a:rPr>
              <a:t/>
            </a:r>
            <a:br>
              <a:rPr lang="en-US" sz="2000" b="1" dirty="0">
                <a:latin typeface="Arial" pitchFamily="34" charset="0"/>
                <a:cs typeface="Arial" pitchFamily="34" charset="0"/>
              </a:rPr>
            </a:br>
            <a:r>
              <a:rPr lang="en-US" sz="2000" b="1" i="1" dirty="0" smtClean="0">
                <a:latin typeface="Arial" pitchFamily="34" charset="0"/>
                <a:cs typeface="Arial" pitchFamily="34" charset="0"/>
              </a:rPr>
              <a:t>Visit www.murrayky.gov for more information.</a:t>
            </a:r>
            <a:endParaRPr lang="en-US" sz="3200" b="1" i="1" dirty="0">
              <a:latin typeface="Arial" pitchFamily="34" charset="0"/>
              <a:cs typeface="Arial" pitchFamily="34" charset="0"/>
            </a:endParaRPr>
          </a:p>
        </p:txBody>
      </p:sp>
    </p:spTree>
    <p:extLst>
      <p:ext uri="{BB962C8B-B14F-4D97-AF65-F5344CB8AC3E}">
        <p14:creationId xmlns:p14="http://schemas.microsoft.com/office/powerpoint/2010/main" val="42878624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136</TotalTime>
  <Words>38</Words>
  <Application>Microsoft Office PowerPoint</Application>
  <PresentationFormat>On-screen Show (4:3)</PresentationFormat>
  <Paragraphs>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Apothecary</vt:lpstr>
      <vt:lpstr>PowerPoint Presentation</vt:lpstr>
      <vt:lpstr>PowerPoint Presentation</vt:lpstr>
    </vt:vector>
  </TitlesOfParts>
  <Company>City of Murray, KY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dc:title>
  <dc:creator>chendon</dc:creator>
  <cp:lastModifiedBy>Byczynski, Robert - IT Manager</cp:lastModifiedBy>
  <cp:revision>22</cp:revision>
  <dcterms:created xsi:type="dcterms:W3CDTF">2013-07-10T16:03:52Z</dcterms:created>
  <dcterms:modified xsi:type="dcterms:W3CDTF">2017-11-09T21:17:49Z</dcterms:modified>
</cp:coreProperties>
</file>