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5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7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3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8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6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6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0A050-8CBB-4375-994C-43AAC9C942A5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87AB4-C2C4-45D4-BEE9-C9FADF5C0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4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08143"/>
            <a:ext cx="7924800" cy="48164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6187"/>
            <a:ext cx="2371725" cy="942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2462" y="198180"/>
            <a:ext cx="3267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Traffic Restrictions begin September 19, 2016.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6200" y="859671"/>
            <a:ext cx="4419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For more information visit: www.facebook.com/kytcdistrict1</a:t>
            </a:r>
          </a:p>
        </p:txBody>
      </p:sp>
    </p:spTree>
    <p:extLst>
      <p:ext uri="{BB962C8B-B14F-4D97-AF65-F5344CB8AC3E}">
        <p14:creationId xmlns:p14="http://schemas.microsoft.com/office/powerpoint/2010/main" val="200161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6187"/>
            <a:ext cx="2371725" cy="942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2462" y="345836"/>
            <a:ext cx="3267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Traffic Restrictions begin September 22, 2016.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6200" y="975219"/>
            <a:ext cx="4419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For more information visit: www.facebook.com/kytcdistrict1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7" y="1780447"/>
            <a:ext cx="7772400" cy="400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5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6187"/>
            <a:ext cx="2371725" cy="942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43399" y="362158"/>
            <a:ext cx="3267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TRAFFIC ADVISORY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857674"/>
            <a:ext cx="509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visit: www.facebook.com/kytcdistrict1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4676" y="21336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contractor for the Kentucky Transportation Cabinet plans to open the KY 121 work zone on 11-21-16 and 11-22-16 to allow traffic to run on base courses of asphalt during the winter months, then return in spring to place a final driving surface.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1725" y="44958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After Thanksgiving, there will be short intermittent lane restrictions to allow finish concrete work and roadway lighting.</a:t>
            </a:r>
          </a:p>
        </p:txBody>
      </p:sp>
    </p:spTree>
    <p:extLst>
      <p:ext uri="{BB962C8B-B14F-4D97-AF65-F5344CB8AC3E}">
        <p14:creationId xmlns:p14="http://schemas.microsoft.com/office/powerpoint/2010/main" val="224149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02F9-03D4-4ED0-BF9A-042967C0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ADVISORY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pic>
        <p:nvPicPr>
          <p:cNvPr id="4" name="Picture 2" descr="Image result for street reopened to traffic sign">
            <a:extLst>
              <a:ext uri="{FF2B5EF4-FFF2-40B4-BE49-F238E27FC236}">
                <a16:creationId xmlns:a16="http://schemas.microsoft.com/office/drawing/2014/main" id="{CD0D58E3-CCA9-43A4-A8B5-65BFDBD9E2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724400"/>
            <a:ext cx="3810000" cy="186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7D763A3-526E-43A6-AF9A-17BED4C30ADD}"/>
              </a:ext>
            </a:extLst>
          </p:cNvPr>
          <p:cNvSpPr/>
          <p:nvPr/>
        </p:nvSpPr>
        <p:spPr>
          <a:xfrm>
            <a:off x="190500" y="1143000"/>
            <a:ext cx="8763000" cy="34163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A portion of KY 2594 on Thursday morning 5/30 from 6am – 6pm.  Saputo will be replacing a 20,000 gallon silo which should take no more than 12 hours.  Just as last time the road should be closed with detour at 4</a:t>
            </a:r>
            <a:r>
              <a:rPr lang="en-US" sz="3600" b="1" baseline="30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 and Chestnut and 94/Industrial Rd.</a:t>
            </a:r>
          </a:p>
        </p:txBody>
      </p:sp>
    </p:spTree>
    <p:extLst>
      <p:ext uri="{BB962C8B-B14F-4D97-AF65-F5344CB8AC3E}">
        <p14:creationId xmlns:p14="http://schemas.microsoft.com/office/powerpoint/2010/main" val="3239016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</TotalTime>
  <Words>134</Words>
  <Application>Microsoft Office PowerPoint</Application>
  <PresentationFormat>On-screen Show (4:3)</PresentationFormat>
  <Paragraphs>10</Paragraphs>
  <Slides>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TRAFFIC ADVISORY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Clayton, Dannetta - GIS Technician</dc:creator>
  <cp:lastModifiedBy>Byczynski, Robert - IT Manager</cp:lastModifiedBy>
  <cp:revision>7</cp:revision>
  <dcterms:created xsi:type="dcterms:W3CDTF">2016-09-19T18:16:09Z</dcterms:created>
  <dcterms:modified xsi:type="dcterms:W3CDTF">2019-05-28T19:33:36Z</dcterms:modified>
</cp:coreProperties>
</file>