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6" r:id="rId1"/>
  </p:sldMasterIdLst>
  <p:sldIdLst>
    <p:sldId id="256" r:id="rId2"/>
    <p:sldId id="257" r:id="rId3"/>
    <p:sldId id="260" r:id="rId4"/>
    <p:sldId id="258" r:id="rId5"/>
    <p:sldId id="259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6A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2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38948A-E4DE-46F4-BC51-F3A83BBD63FE}" type="datetimeFigureOut">
              <a:rPr lang="en-US" smtClean="0"/>
              <a:pPr>
                <a:defRPr/>
              </a:pPr>
              <a:t>5/22/2018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E0641E-7DA5-413B-A530-2BA2F816931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38948A-E4DE-46F4-BC51-F3A83BBD63FE}" type="datetimeFigureOut">
              <a:rPr lang="en-US" smtClean="0"/>
              <a:pPr>
                <a:defRPr/>
              </a:pPr>
              <a:t>5/22/2018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E0641E-7DA5-413B-A530-2BA2F816931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38948A-E4DE-46F4-BC51-F3A83BBD63FE}" type="datetimeFigureOut">
              <a:rPr lang="en-US" smtClean="0"/>
              <a:pPr>
                <a:defRPr/>
              </a:pPr>
              <a:t>5/22/2018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E0641E-7DA5-413B-A530-2BA2F816931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38948A-E4DE-46F4-BC51-F3A83BBD63FE}" type="datetimeFigureOut">
              <a:rPr lang="en-US" smtClean="0"/>
              <a:pPr>
                <a:defRPr/>
              </a:pPr>
              <a:t>5/22/2018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E0641E-7DA5-413B-A530-2BA2F816931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38948A-E4DE-46F4-BC51-F3A83BBD63FE}" type="datetimeFigureOut">
              <a:rPr lang="en-US" smtClean="0"/>
              <a:pPr>
                <a:defRPr/>
              </a:pPr>
              <a:t>5/22/2018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E0641E-7DA5-413B-A530-2BA2F816931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38948A-E4DE-46F4-BC51-F3A83BBD63FE}" type="datetimeFigureOut">
              <a:rPr lang="en-US" smtClean="0"/>
              <a:pPr>
                <a:defRPr/>
              </a:pPr>
              <a:t>5/22/2018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E0641E-7DA5-413B-A530-2BA2F816931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38948A-E4DE-46F4-BC51-F3A83BBD63FE}" type="datetimeFigureOut">
              <a:rPr lang="en-US" smtClean="0"/>
              <a:pPr>
                <a:defRPr/>
              </a:pPr>
              <a:t>5/22/2018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E0641E-7DA5-413B-A530-2BA2F816931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38948A-E4DE-46F4-BC51-F3A83BBD63FE}" type="datetimeFigureOut">
              <a:rPr lang="en-US" smtClean="0"/>
              <a:pPr>
                <a:defRPr/>
              </a:pPr>
              <a:t>5/22/2018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E0641E-7DA5-413B-A530-2BA2F816931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38948A-E4DE-46F4-BC51-F3A83BBD63FE}" type="datetimeFigureOut">
              <a:rPr lang="en-US" smtClean="0"/>
              <a:pPr>
                <a:defRPr/>
              </a:pPr>
              <a:t>5/22/2018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E0641E-7DA5-413B-A530-2BA2F816931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50E15D4-4D8B-4830-A697-6B5991EC3D80}" type="datetimeFigureOut">
              <a:rPr lang="en-US" smtClean="0"/>
              <a:pPr>
                <a:defRPr/>
              </a:pPr>
              <a:t>5/22/2018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5FB3E-8D07-4001-AEEC-182C5BFC48A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38948A-E4DE-46F4-BC51-F3A83BBD63FE}" type="datetimeFigureOut">
              <a:rPr lang="en-US" smtClean="0"/>
              <a:pPr>
                <a:defRPr/>
              </a:pPr>
              <a:t>5/22/2018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D2E0641E-7DA5-413B-A530-2BA2F816931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D738948A-E4DE-46F4-BC51-F3A83BBD63FE}" type="datetimeFigureOut">
              <a:rPr lang="en-US" smtClean="0"/>
              <a:pPr>
                <a:defRPr/>
              </a:pPr>
              <a:t>5/22/2018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D2E0641E-7DA5-413B-A530-2BA2F816931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frankiespizza.com/memorial-day/" TargetMode="Externa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3008313" cy="155575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US" sz="3200" i="1" dirty="0" smtClean="0">
                <a:solidFill>
                  <a:schemeClr val="tx1"/>
                </a:solidFill>
              </a:rPr>
              <a:t/>
            </a:r>
            <a:br>
              <a:rPr lang="en-US" sz="3200" i="1" dirty="0" smtClean="0">
                <a:solidFill>
                  <a:schemeClr val="tx1"/>
                </a:solidFill>
              </a:rPr>
            </a:br>
            <a:r>
              <a:rPr lang="en-US" sz="3200" i="1" dirty="0" smtClean="0">
                <a:solidFill>
                  <a:schemeClr val="tx1"/>
                </a:solidFill>
              </a:rPr>
              <a:t/>
            </a:r>
            <a:br>
              <a:rPr lang="en-US" sz="3200" i="1" dirty="0" smtClean="0">
                <a:solidFill>
                  <a:schemeClr val="tx1"/>
                </a:solidFill>
              </a:rPr>
            </a:br>
            <a:r>
              <a:rPr lang="en-US" sz="3200" i="1" dirty="0" smtClean="0">
                <a:solidFill>
                  <a:schemeClr val="tx1"/>
                </a:solidFill>
              </a:rPr>
              <a:t/>
            </a:r>
            <a:br>
              <a:rPr lang="en-US" sz="3200" i="1" dirty="0" smtClean="0">
                <a:solidFill>
                  <a:schemeClr val="tx1"/>
                </a:solidFill>
              </a:rPr>
            </a:br>
            <a:r>
              <a:rPr lang="en-US" sz="3200" b="1" i="1" dirty="0" smtClean="0">
                <a:solidFill>
                  <a:schemeClr val="bg1"/>
                </a:solidFill>
                <a:effectLst/>
              </a:rPr>
              <a:t>Transfer Station</a:t>
            </a:r>
            <a:br>
              <a:rPr lang="en-US" sz="3200" b="1" i="1" dirty="0" smtClean="0">
                <a:solidFill>
                  <a:schemeClr val="bg1"/>
                </a:solidFill>
                <a:effectLst/>
              </a:rPr>
            </a:br>
            <a:endParaRPr lang="en-US" sz="3200" b="1" i="1" dirty="0">
              <a:solidFill>
                <a:schemeClr val="bg1"/>
              </a:solidFill>
              <a:effectLst/>
            </a:endParaRPr>
          </a:p>
        </p:txBody>
      </p:sp>
      <p:sp>
        <p:nvSpPr>
          <p:cNvPr id="15364" name="Text Placeholder 3"/>
          <p:cNvSpPr>
            <a:spLocks noGrp="1"/>
          </p:cNvSpPr>
          <p:nvPr>
            <p:ph type="body" idx="2"/>
          </p:nvPr>
        </p:nvSpPr>
        <p:spPr>
          <a:xfrm>
            <a:off x="533400" y="1524000"/>
            <a:ext cx="3657600" cy="472440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sz="2800" b="1" dirty="0" smtClean="0">
                <a:solidFill>
                  <a:schemeClr val="bg1"/>
                </a:solidFill>
              </a:rPr>
              <a:t>270-489-2584</a:t>
            </a:r>
          </a:p>
          <a:p>
            <a:pPr algn="ctr">
              <a:defRPr/>
            </a:pPr>
            <a:r>
              <a:rPr lang="en-US" sz="1600" b="1" dirty="0" smtClean="0">
                <a:solidFill>
                  <a:schemeClr val="bg1"/>
                </a:solidFill>
              </a:rPr>
              <a:t>Directions:</a:t>
            </a:r>
          </a:p>
          <a:p>
            <a:pPr algn="ctr">
              <a:defRPr/>
            </a:pPr>
            <a:r>
              <a:rPr lang="en-US" sz="1600" b="1" dirty="0" smtClean="0">
                <a:solidFill>
                  <a:schemeClr val="bg1"/>
                </a:solidFill>
              </a:rPr>
              <a:t>HWY 80 to Potts Road, then left on Landfill Road.  </a:t>
            </a:r>
          </a:p>
          <a:p>
            <a:pPr algn="ctr">
              <a:defRPr/>
            </a:pPr>
            <a:endParaRPr lang="en-US" sz="1600" b="1" dirty="0" smtClean="0">
              <a:solidFill>
                <a:schemeClr val="bg1"/>
              </a:solidFill>
            </a:endParaRPr>
          </a:p>
          <a:p>
            <a:pPr algn="ctr">
              <a:defRPr/>
            </a:pPr>
            <a:r>
              <a:rPr lang="en-US" sz="1600" b="1" dirty="0" smtClean="0">
                <a:solidFill>
                  <a:schemeClr val="bg1"/>
                </a:solidFill>
              </a:rPr>
              <a:t>NEW HOURS EFFECTIVE NOVEMBER, 2015</a:t>
            </a:r>
          </a:p>
          <a:p>
            <a:pPr algn="ctr">
              <a:defRPr/>
            </a:pPr>
            <a:endParaRPr lang="en-US" sz="1600" b="1" dirty="0" smtClean="0">
              <a:solidFill>
                <a:schemeClr val="bg1"/>
              </a:solidFill>
            </a:endParaRPr>
          </a:p>
          <a:p>
            <a:pPr algn="ctr">
              <a:defRPr/>
            </a:pPr>
            <a:r>
              <a:rPr lang="en-US" sz="1600" b="1" dirty="0" smtClean="0">
                <a:solidFill>
                  <a:schemeClr val="bg1"/>
                </a:solidFill>
              </a:rPr>
              <a:t>April thru October</a:t>
            </a:r>
          </a:p>
          <a:p>
            <a:pPr algn="ctr">
              <a:defRPr/>
            </a:pPr>
            <a:r>
              <a:rPr lang="en-US" sz="1600" b="1" dirty="0" smtClean="0">
                <a:solidFill>
                  <a:schemeClr val="bg1"/>
                </a:solidFill>
              </a:rPr>
              <a:t>Mon-Fri 7:30-3:30</a:t>
            </a:r>
          </a:p>
          <a:p>
            <a:pPr algn="ctr">
              <a:defRPr/>
            </a:pPr>
            <a:r>
              <a:rPr lang="en-US" sz="1600" b="1" dirty="0" smtClean="0">
                <a:solidFill>
                  <a:schemeClr val="bg1"/>
                </a:solidFill>
              </a:rPr>
              <a:t>Sat. 7:30-11:00</a:t>
            </a:r>
            <a:br>
              <a:rPr lang="en-US" sz="1600" b="1" dirty="0" smtClean="0">
                <a:solidFill>
                  <a:schemeClr val="bg1"/>
                </a:solidFill>
              </a:rPr>
            </a:br>
            <a:r>
              <a:rPr lang="en-US" sz="1600" b="1" dirty="0" smtClean="0">
                <a:solidFill>
                  <a:schemeClr val="bg1"/>
                </a:solidFill>
              </a:rPr>
              <a:t/>
            </a:r>
            <a:br>
              <a:rPr lang="en-US" sz="1600" b="1" dirty="0" smtClean="0">
                <a:solidFill>
                  <a:schemeClr val="bg1"/>
                </a:solidFill>
              </a:rPr>
            </a:br>
            <a:r>
              <a:rPr lang="en-US" sz="1600" b="1" dirty="0" smtClean="0">
                <a:solidFill>
                  <a:schemeClr val="bg1"/>
                </a:solidFill>
              </a:rPr>
              <a:t>November thru March</a:t>
            </a:r>
          </a:p>
          <a:p>
            <a:pPr algn="ctr">
              <a:defRPr/>
            </a:pPr>
            <a:r>
              <a:rPr lang="en-US" sz="1600" b="1" dirty="0" smtClean="0">
                <a:solidFill>
                  <a:schemeClr val="bg1"/>
                </a:solidFill>
              </a:rPr>
              <a:t>Mon – Fri 7:30 – 3:30</a:t>
            </a:r>
          </a:p>
          <a:p>
            <a:pPr algn="ctr">
              <a:defRPr/>
            </a:pPr>
            <a:r>
              <a:rPr lang="en-US" sz="1600" b="1" dirty="0" smtClean="0">
                <a:solidFill>
                  <a:schemeClr val="bg1"/>
                </a:solidFill>
              </a:rPr>
              <a:t>1</a:t>
            </a:r>
            <a:r>
              <a:rPr lang="en-US" sz="1600" b="1" baseline="30000" dirty="0" smtClean="0">
                <a:solidFill>
                  <a:schemeClr val="bg1"/>
                </a:solidFill>
              </a:rPr>
              <a:t>st</a:t>
            </a:r>
            <a:r>
              <a:rPr lang="en-US" sz="1600" b="1" dirty="0" smtClean="0">
                <a:solidFill>
                  <a:schemeClr val="bg1"/>
                </a:solidFill>
              </a:rPr>
              <a:t> Sat. of Month 7:30 – 11:00</a:t>
            </a:r>
          </a:p>
          <a:p>
            <a:pPr>
              <a:defRPr/>
            </a:pPr>
            <a:endParaRPr lang="en-US" sz="1800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</p:txBody>
      </p:sp>
      <p:sp>
        <p:nvSpPr>
          <p:cNvPr id="18436" name="Content Placeholder 13"/>
          <p:cNvSpPr>
            <a:spLocks noGrp="1"/>
          </p:cNvSpPr>
          <p:nvPr>
            <p:ph sz="half" idx="1"/>
          </p:nvPr>
        </p:nvSpPr>
        <p:spPr>
          <a:xfrm>
            <a:off x="4038600" y="273050"/>
            <a:ext cx="4648200" cy="5853113"/>
          </a:xfrm>
        </p:spPr>
        <p:txBody>
          <a:bodyPr/>
          <a:lstStyle/>
          <a:p>
            <a:pPr marL="136525" indent="0" algn="ctr">
              <a:buNone/>
            </a:pPr>
            <a:endParaRPr lang="en-US" sz="2000" b="1" dirty="0"/>
          </a:p>
          <a:p>
            <a:pPr marL="136525" indent="0" algn="ctr">
              <a:buNone/>
            </a:pPr>
            <a:r>
              <a:rPr lang="en-US" sz="3200" b="1" u="sng" dirty="0" smtClean="0">
                <a:solidFill>
                  <a:schemeClr val="bg1"/>
                </a:solidFill>
              </a:rPr>
              <a:t>Items NOT accepted:</a:t>
            </a:r>
          </a:p>
          <a:p>
            <a:endParaRPr lang="en-US" sz="2400" dirty="0" smtClean="0">
              <a:solidFill>
                <a:schemeClr val="bg1"/>
              </a:solidFill>
            </a:endParaRPr>
          </a:p>
          <a:p>
            <a:pPr lvl="1"/>
            <a:r>
              <a:rPr lang="en-US" b="1" dirty="0" smtClean="0">
                <a:solidFill>
                  <a:schemeClr val="bg1"/>
                </a:solidFill>
              </a:rPr>
              <a:t>Tires</a:t>
            </a:r>
          </a:p>
          <a:p>
            <a:pPr lvl="1"/>
            <a:r>
              <a:rPr lang="en-US" b="1" dirty="0" smtClean="0">
                <a:solidFill>
                  <a:schemeClr val="bg1"/>
                </a:solidFill>
              </a:rPr>
              <a:t>Batteries</a:t>
            </a:r>
          </a:p>
          <a:p>
            <a:pPr lvl="1"/>
            <a:r>
              <a:rPr lang="en-US" b="1" dirty="0" smtClean="0">
                <a:solidFill>
                  <a:schemeClr val="bg1"/>
                </a:solidFill>
              </a:rPr>
              <a:t>Liquid, paints or chemicals</a:t>
            </a:r>
          </a:p>
          <a:p>
            <a:pPr lvl="1"/>
            <a:r>
              <a:rPr lang="en-US" b="1" dirty="0" smtClean="0">
                <a:solidFill>
                  <a:schemeClr val="bg1"/>
                </a:solidFill>
              </a:rPr>
              <a:t>Air conditioners </a:t>
            </a:r>
          </a:p>
          <a:p>
            <a:pPr lvl="1"/>
            <a:r>
              <a:rPr lang="en-US" b="1" dirty="0" smtClean="0">
                <a:solidFill>
                  <a:schemeClr val="bg1"/>
                </a:solidFill>
              </a:rPr>
              <a:t>Refrigerators </a:t>
            </a:r>
          </a:p>
          <a:p>
            <a:pPr lvl="1"/>
            <a:r>
              <a:rPr lang="en-US" b="1" dirty="0" smtClean="0">
                <a:solidFill>
                  <a:schemeClr val="bg1"/>
                </a:solidFill>
              </a:rPr>
              <a:t>Freezers</a:t>
            </a:r>
          </a:p>
          <a:p>
            <a:pPr lvl="1"/>
            <a:r>
              <a:rPr lang="en-US" b="1" dirty="0" smtClean="0">
                <a:solidFill>
                  <a:schemeClr val="bg1"/>
                </a:solidFill>
              </a:rPr>
              <a:t>Any hazardous wastes</a:t>
            </a:r>
            <a:r>
              <a:rPr lang="en-US" dirty="0" smtClean="0">
                <a:solidFill>
                  <a:schemeClr val="bg1"/>
                </a:solidFill>
              </a:rPr>
              <a:t> 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338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04374" y="457200"/>
            <a:ext cx="7380547" cy="169277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C000"/>
                </a:solidFill>
              </a:rPr>
              <a:t>Transfer Station Landfill Road</a:t>
            </a:r>
            <a:b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C000"/>
                </a:solidFill>
              </a:rPr>
            </a:br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C000"/>
                </a:solidFill>
              </a:rPr>
              <a:t>New Hours</a:t>
            </a:r>
            <a:endParaRPr lang="en-US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C000"/>
              </a:solidFill>
            </a:endParaRPr>
          </a:p>
          <a:p>
            <a:pPr algn="ctr"/>
            <a:r>
              <a:rPr lang="en-US" sz="2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Effective November, 2015</a:t>
            </a:r>
            <a:endParaRPr lang="en-US" sz="2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effectLst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04374" y="2516659"/>
            <a:ext cx="7624203" cy="310854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C000"/>
                </a:solidFill>
                <a:effectLst/>
              </a:rPr>
              <a:t>November thru March</a:t>
            </a:r>
            <a:br>
              <a:rPr lang="en-US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C000"/>
                </a:solidFill>
                <a:effectLst/>
              </a:rPr>
            </a:br>
            <a:r>
              <a:rPr lang="en-US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7:30 a.m. – 3:30 p.m. Monday – Friday</a:t>
            </a:r>
            <a:br>
              <a:rPr lang="en-US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</a:br>
            <a:r>
              <a:rPr lang="en-US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7:30 a.m. – 11:00 a.m. 1</a:t>
            </a:r>
            <a:r>
              <a:rPr lang="en-US" sz="2800" b="1" cap="none" spc="0" baseline="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st</a:t>
            </a:r>
            <a:r>
              <a:rPr lang="en-US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 Saturday each month.</a:t>
            </a:r>
            <a:br>
              <a:rPr lang="en-US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</a:br>
            <a:r>
              <a:rPr lang="en-US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/>
            </a:r>
            <a:br>
              <a:rPr lang="en-US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</a:br>
            <a:r>
              <a:rPr lang="en-US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C000"/>
                </a:solidFill>
                <a:effectLst/>
              </a:rPr>
              <a:t>April thru October</a:t>
            </a:r>
            <a:r>
              <a:rPr lang="en-US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/>
            </a:r>
            <a:br>
              <a:rPr lang="en-US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</a:br>
            <a:r>
              <a:rPr lang="en-US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7:30 a.m. – 3:30 </a:t>
            </a:r>
            <a:r>
              <a:rPr lang="en-US" sz="28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p.m</a:t>
            </a:r>
            <a:r>
              <a:rPr lang="en-US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 Monday – Friday</a:t>
            </a:r>
            <a:br>
              <a:rPr lang="en-US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</a:br>
            <a:r>
              <a:rPr lang="en-US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7:30 a.m. – 11:00 a.m. every Saturday</a:t>
            </a:r>
            <a:endParaRPr lang="en-US" sz="2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680547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06A3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609600"/>
            <a:ext cx="9144000" cy="169277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C000"/>
                </a:solidFill>
              </a:rPr>
              <a:t>Transfer Station </a:t>
            </a:r>
          </a:p>
          <a:p>
            <a:pPr algn="ctr"/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C000"/>
                </a:solidFill>
              </a:rPr>
              <a:t>Landfill Road</a:t>
            </a:r>
            <a:b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C000"/>
                </a:solidFill>
              </a:rPr>
            </a:br>
            <a:endParaRPr lang="en-US" sz="2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effectLst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80737" y="2438400"/>
            <a:ext cx="7582525" cy="310854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C000"/>
                </a:solidFill>
                <a:effectLst/>
              </a:rPr>
              <a:t>November thru March</a:t>
            </a:r>
            <a:br>
              <a:rPr lang="en-US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C000"/>
                </a:solidFill>
                <a:effectLst/>
              </a:rPr>
            </a:br>
            <a:r>
              <a:rPr lang="en-US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7:30 a.m. – 3:30 p.m. Monday – Friday</a:t>
            </a:r>
            <a:br>
              <a:rPr lang="en-US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</a:br>
            <a:r>
              <a:rPr lang="en-US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7:30 a.m. – 11:00 a.m. </a:t>
            </a:r>
            <a:r>
              <a:rPr lang="en-US" sz="2800" b="1" i="1" u="sng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1</a:t>
            </a:r>
            <a:r>
              <a:rPr lang="en-US" sz="2800" b="1" i="1" u="sng" cap="none" spc="0" baseline="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st</a:t>
            </a:r>
            <a:r>
              <a:rPr lang="en-US" sz="2800" b="1" i="1" u="sng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 Saturday each month</a:t>
            </a:r>
            <a:r>
              <a:rPr lang="en-US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.</a:t>
            </a:r>
            <a:br>
              <a:rPr lang="en-US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</a:br>
            <a:r>
              <a:rPr lang="en-US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/>
            </a:r>
            <a:br>
              <a:rPr lang="en-US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</a:br>
            <a:r>
              <a:rPr lang="en-US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C000"/>
                </a:solidFill>
                <a:effectLst/>
              </a:rPr>
              <a:t>April thru October</a:t>
            </a:r>
            <a:r>
              <a:rPr lang="en-US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/>
            </a:r>
            <a:br>
              <a:rPr lang="en-US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</a:br>
            <a:r>
              <a:rPr lang="en-US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7:30 a.m. – 3:30 p.m. Monday – Friday</a:t>
            </a:r>
            <a:br>
              <a:rPr lang="en-US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</a:br>
            <a:r>
              <a:rPr lang="en-US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7:30 a.m. – 11:00 a.m. every Saturday</a:t>
            </a:r>
            <a:endParaRPr lang="en-US" sz="2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71299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590800" y="457200"/>
            <a:ext cx="411843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C000"/>
                </a:solidFill>
              </a:rPr>
              <a:t>Transfer Station </a:t>
            </a:r>
            <a:b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C000"/>
                </a:solidFill>
              </a:rPr>
            </a:br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C000"/>
                </a:solidFill>
              </a:rPr>
              <a:t>Landfill Road</a:t>
            </a:r>
            <a:endParaRPr lang="en-US" sz="2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effectLst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5800" y="4819880"/>
            <a:ext cx="7848600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C000"/>
                </a:solidFill>
                <a:effectLst/>
              </a:rPr>
              <a:t>November thru March</a:t>
            </a:r>
            <a:br>
              <a:rPr lang="en-US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C000"/>
                </a:solidFill>
                <a:effectLst/>
              </a:rPr>
            </a:br>
            <a:r>
              <a:rPr lang="en-US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7:30 a.m. – 3:30 p.m., Monday – Friday</a:t>
            </a:r>
            <a:br>
              <a:rPr lang="en-US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</a:br>
            <a:r>
              <a:rPr lang="en-US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7:30 a.m. – 11:00 a.m.. </a:t>
            </a:r>
            <a:r>
              <a:rPr lang="en-US" sz="2800" b="1" u="sng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1</a:t>
            </a:r>
            <a:r>
              <a:rPr lang="en-US" sz="2800" b="1" u="sng" cap="none" spc="0" baseline="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st</a:t>
            </a:r>
            <a:r>
              <a:rPr lang="en-US" sz="2800" b="1" u="sng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 Saturday each month</a:t>
            </a:r>
            <a:r>
              <a:rPr lang="en-US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.</a:t>
            </a:r>
            <a:endParaRPr lang="en-US" sz="2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effectLst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33486" y="3124200"/>
            <a:ext cx="752471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C000"/>
                </a:solidFill>
              </a:rPr>
              <a:t>April thru October</a:t>
            </a:r>
            <a:r>
              <a:rPr lang="en-US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/>
            </a:r>
            <a:br>
              <a:rPr lang="en-US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</a:br>
            <a:r>
              <a:rPr lang="en-US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7:30 a.m. – 3:30 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p.m., </a:t>
            </a:r>
            <a:r>
              <a:rPr lang="en-US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Monday – Friday</a:t>
            </a:r>
            <a:br>
              <a:rPr lang="en-US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</a:br>
            <a:r>
              <a:rPr lang="en-US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7:30 a.m. – 11:00 a.m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., </a:t>
            </a:r>
            <a:r>
              <a:rPr lang="en-US" sz="2800" b="1" u="sng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every </a:t>
            </a:r>
            <a:r>
              <a:rPr lang="en-US" sz="2800" b="1" u="sng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Saturday.</a:t>
            </a:r>
            <a:endParaRPr lang="en-US" sz="2800" b="1" u="sng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62387" y="1905000"/>
            <a:ext cx="6019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April 1</a:t>
            </a:r>
            <a:r>
              <a:rPr lang="en-US" sz="2800" b="1" baseline="30000" dirty="0" smtClean="0"/>
              <a:t>st</a:t>
            </a:r>
            <a:r>
              <a:rPr lang="en-US" sz="2800" b="1" dirty="0" smtClean="0"/>
              <a:t> the Transfer Station will be open every Saturday.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397604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457200"/>
            <a:ext cx="91440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C000"/>
                </a:solidFill>
              </a:rPr>
              <a:t>Transfer Station </a:t>
            </a:r>
            <a:b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C000"/>
                </a:solidFill>
              </a:rPr>
            </a:br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C000"/>
                </a:solidFill>
              </a:rPr>
              <a:t>Landfill Road</a:t>
            </a:r>
            <a:endParaRPr lang="en-US" sz="2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effectLst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4038600"/>
            <a:ext cx="9143999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C000"/>
                </a:solidFill>
                <a:effectLst/>
              </a:rPr>
              <a:t>November thru March</a:t>
            </a:r>
            <a:br>
              <a:rPr lang="en-US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C000"/>
                </a:solidFill>
                <a:effectLst/>
              </a:rPr>
            </a:br>
            <a:r>
              <a:rPr lang="en-US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7:30 a.m. – 3:30 p.m., Monday – Friday</a:t>
            </a:r>
            <a:br>
              <a:rPr lang="en-US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</a:br>
            <a:r>
              <a:rPr lang="en-US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7:30 a.m. – 11:00 a.m., </a:t>
            </a:r>
            <a:r>
              <a:rPr lang="en-US" sz="2800" b="1" u="sng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1</a:t>
            </a:r>
            <a:r>
              <a:rPr lang="en-US" sz="2800" b="1" u="sng" cap="none" spc="0" baseline="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st</a:t>
            </a:r>
            <a:r>
              <a:rPr lang="en-US" sz="2800" b="1" u="sng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 Saturday each month</a:t>
            </a:r>
            <a:r>
              <a:rPr lang="en-US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.</a:t>
            </a:r>
            <a:endParaRPr lang="en-US" sz="2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effectLst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2209800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C000"/>
                </a:solidFill>
              </a:rPr>
              <a:t>April thru October</a:t>
            </a:r>
            <a:r>
              <a:rPr lang="en-US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/>
            </a:r>
            <a:br>
              <a:rPr lang="en-US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</a:br>
            <a:r>
              <a:rPr lang="en-US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7:30 a.m. – 3:30 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p.m., </a:t>
            </a:r>
            <a:r>
              <a:rPr lang="en-US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Monday – Friday</a:t>
            </a:r>
            <a:br>
              <a:rPr lang="en-US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</a:br>
            <a:r>
              <a:rPr lang="en-US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7:30 a.m. – 11:00 a.m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., </a:t>
            </a:r>
            <a:r>
              <a:rPr lang="en-US" sz="2800" b="1" u="sng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every </a:t>
            </a:r>
            <a:r>
              <a:rPr lang="en-US" sz="2800" b="1" u="sng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Saturday.</a:t>
            </a:r>
            <a:endParaRPr lang="en-US" sz="2800" b="1" u="sng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830447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457200"/>
            <a:ext cx="91440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C000"/>
                </a:solidFill>
              </a:rPr>
              <a:t>Transfer Station </a:t>
            </a:r>
            <a:b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C000"/>
                </a:solidFill>
              </a:rPr>
            </a:br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C000"/>
                </a:solidFill>
              </a:rPr>
              <a:t>Landfill Road</a:t>
            </a:r>
            <a:endParaRPr lang="en-US" sz="2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effectLst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4038600"/>
            <a:ext cx="9143999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C000"/>
                </a:solidFill>
                <a:effectLst/>
              </a:rPr>
              <a:t>November thru March</a:t>
            </a:r>
            <a:br>
              <a:rPr lang="en-US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C000"/>
                </a:solidFill>
                <a:effectLst/>
              </a:rPr>
            </a:br>
            <a:r>
              <a:rPr lang="en-US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7:30 a.m. – 3:30 p.m., Monday – Friday</a:t>
            </a:r>
            <a:br>
              <a:rPr lang="en-US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</a:br>
            <a:r>
              <a:rPr lang="en-US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7:30 a.m. – 11:00 a.m., </a:t>
            </a:r>
            <a:r>
              <a:rPr lang="en-US" sz="2800" b="1" u="sng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1</a:t>
            </a:r>
            <a:r>
              <a:rPr lang="en-US" sz="2800" b="1" u="sng" cap="none" spc="0" baseline="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st</a:t>
            </a:r>
            <a:r>
              <a:rPr lang="en-US" sz="2800" b="1" u="sng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 Saturday each month</a:t>
            </a:r>
            <a:r>
              <a:rPr lang="en-US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.</a:t>
            </a:r>
            <a:endParaRPr lang="en-US" sz="2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effectLst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1780639"/>
            <a:ext cx="9143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Will be closed Monday for the Memorial Day Holiday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pic>
        <p:nvPicPr>
          <p:cNvPr id="1026" name="Picture 2" descr="Image result for memorial pictures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6" y="2902296"/>
            <a:ext cx="8315325" cy="3727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44712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5265</TotalTime>
  <Words>102</Words>
  <Application>Microsoft Office PowerPoint</Application>
  <PresentationFormat>On-screen Show (4:3)</PresentationFormat>
  <Paragraphs>42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Flow</vt:lpstr>
      <vt:lpstr>   Transfer Station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051712</dc:title>
  <dc:creator>Melissa Taylor</dc:creator>
  <dc:description>Transfer Station_x000d_Landfill Road</dc:description>
  <cp:lastModifiedBy>Byczynski, Robert - IT Manager</cp:lastModifiedBy>
  <cp:revision>468</cp:revision>
  <dcterms:created xsi:type="dcterms:W3CDTF">2011-05-18T19:41:21Z</dcterms:created>
  <dcterms:modified xsi:type="dcterms:W3CDTF">2018-05-22T13:45:07Z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051712</vt:lpwstr>
  </property>
  <property fmtid="{D5CDD505-2E9C-101B-9397-08002B2CF9AE}" pid="3" name="SlideDescription">
    <vt:lpwstr>_x000d__x000d__x000d_Transfer Station_x000d_Landfill Road</vt:lpwstr>
  </property>
</Properties>
</file>